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68" r:id="rId3"/>
    <p:sldId id="2147309270" r:id="rId4"/>
    <p:sldId id="2147309271" r:id="rId5"/>
    <p:sldId id="302" r:id="rId6"/>
    <p:sldId id="365" r:id="rId7"/>
    <p:sldId id="260" r:id="rId8"/>
    <p:sldId id="278" r:id="rId9"/>
    <p:sldId id="276" r:id="rId10"/>
    <p:sldId id="339" r:id="rId11"/>
    <p:sldId id="267" r:id="rId12"/>
    <p:sldId id="269" r:id="rId13"/>
    <p:sldId id="268" r:id="rId14"/>
    <p:sldId id="273" r:id="rId15"/>
    <p:sldId id="359" r:id="rId16"/>
    <p:sldId id="381" r:id="rId17"/>
    <p:sldId id="371" r:id="rId18"/>
    <p:sldId id="2147309203" r:id="rId19"/>
    <p:sldId id="313" r:id="rId20"/>
    <p:sldId id="363" r:id="rId21"/>
    <p:sldId id="355" r:id="rId22"/>
    <p:sldId id="2147309286" r:id="rId23"/>
    <p:sldId id="281" r:id="rId24"/>
    <p:sldId id="376" r:id="rId25"/>
    <p:sldId id="377" r:id="rId26"/>
    <p:sldId id="357" r:id="rId27"/>
    <p:sldId id="2147309274" r:id="rId28"/>
    <p:sldId id="2147309269" r:id="rId29"/>
    <p:sldId id="2147309287" r:id="rId30"/>
    <p:sldId id="2147309268" r:id="rId31"/>
    <p:sldId id="2147309275" r:id="rId32"/>
    <p:sldId id="2147309276" r:id="rId33"/>
    <p:sldId id="2147309285" r:id="rId34"/>
    <p:sldId id="2147309281" r:id="rId35"/>
    <p:sldId id="2147309277" r:id="rId36"/>
    <p:sldId id="2147309279" r:id="rId37"/>
    <p:sldId id="2147309278" r:id="rId38"/>
    <p:sldId id="2147309280" r:id="rId39"/>
    <p:sldId id="2147309283" r:id="rId40"/>
    <p:sldId id="2147309282" r:id="rId41"/>
    <p:sldId id="2147309284" r:id="rId42"/>
    <p:sldId id="2147309272" r:id="rId43"/>
    <p:sldId id="336" r:id="rId44"/>
    <p:sldId id="289" r:id="rId45"/>
    <p:sldId id="2147309211" r:id="rId46"/>
    <p:sldId id="2147309212" r:id="rId47"/>
    <p:sldId id="2147309213" r:id="rId48"/>
    <p:sldId id="214730921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252564-C795-4A73-9DFB-6E2B5EDE183F}">
          <p14:sldIdLst>
            <p14:sldId id="256"/>
            <p14:sldId id="368"/>
          </p14:sldIdLst>
        </p14:section>
        <p14:section name="Theory" id="{9BEE33FB-278E-4092-9259-D622E8D6910A}">
          <p14:sldIdLst>
            <p14:sldId id="2147309270"/>
            <p14:sldId id="2147309271"/>
            <p14:sldId id="302"/>
            <p14:sldId id="365"/>
            <p14:sldId id="260"/>
            <p14:sldId id="278"/>
            <p14:sldId id="276"/>
            <p14:sldId id="339"/>
            <p14:sldId id="267"/>
            <p14:sldId id="269"/>
            <p14:sldId id="268"/>
            <p14:sldId id="273"/>
            <p14:sldId id="359"/>
            <p14:sldId id="381"/>
            <p14:sldId id="371"/>
            <p14:sldId id="2147309203"/>
            <p14:sldId id="313"/>
            <p14:sldId id="363"/>
            <p14:sldId id="355"/>
            <p14:sldId id="2147309286"/>
            <p14:sldId id="281"/>
            <p14:sldId id="376"/>
            <p14:sldId id="377"/>
            <p14:sldId id="357"/>
          </p14:sldIdLst>
        </p14:section>
        <p14:section name="Implementation" id="{00288D77-1AA6-40B1-9D0B-0FEA48134571}">
          <p14:sldIdLst>
            <p14:sldId id="2147309274"/>
            <p14:sldId id="2147309269"/>
            <p14:sldId id="2147309287"/>
            <p14:sldId id="2147309268"/>
            <p14:sldId id="2147309275"/>
            <p14:sldId id="2147309276"/>
            <p14:sldId id="2147309285"/>
            <p14:sldId id="2147309281"/>
            <p14:sldId id="2147309277"/>
            <p14:sldId id="2147309279"/>
            <p14:sldId id="2147309278"/>
            <p14:sldId id="2147309280"/>
            <p14:sldId id="2147309283"/>
            <p14:sldId id="2147309282"/>
            <p14:sldId id="2147309284"/>
            <p14:sldId id="2147309272"/>
          </p14:sldIdLst>
        </p14:section>
        <p14:section name="Extra" id="{E5F3158D-7788-4C84-B58B-EAD0188BF70B}">
          <p14:sldIdLst>
            <p14:sldId id="336"/>
            <p14:sldId id="289"/>
            <p14:sldId id="2147309211"/>
            <p14:sldId id="2147309212"/>
            <p14:sldId id="2147309213"/>
            <p14:sldId id="21473092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FFFFCC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9EFA4-8274-421E-A48D-A3C58BB8D114}" v="282" dt="2023-03-15T16:46:32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8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1789EFA4-8274-421E-A48D-A3C58BB8D114}"/>
    <pc:docChg chg="undo custSel addSld delSld modSld addSection modSection">
      <pc:chgData name="Mihai Budiu" userId="3fe408b5c12bb05c" providerId="LiveId" clId="{1789EFA4-8274-421E-A48D-A3C58BB8D114}" dt="2023-03-15T18:11:58.748" v="1193" actId="17846"/>
      <pc:docMkLst>
        <pc:docMk/>
      </pc:docMkLst>
      <pc:sldChg chg="modSp mod">
        <pc:chgData name="Mihai Budiu" userId="3fe408b5c12bb05c" providerId="LiveId" clId="{1789EFA4-8274-421E-A48D-A3C58BB8D114}" dt="2023-03-14T18:12:46.115" v="0" actId="20577"/>
        <pc:sldMkLst>
          <pc:docMk/>
          <pc:sldMk cId="359428115" sldId="256"/>
        </pc:sldMkLst>
        <pc:spChg chg="mod">
          <ac:chgData name="Mihai Budiu" userId="3fe408b5c12bb05c" providerId="LiveId" clId="{1789EFA4-8274-421E-A48D-A3C58BB8D114}" dt="2023-03-14T18:12:46.115" v="0" actId="20577"/>
          <ac:spMkLst>
            <pc:docMk/>
            <pc:sldMk cId="359428115" sldId="256"/>
            <ac:spMk id="3" creationId="{8E98FC00-57FC-44CF-92E8-56E4B9431A64}"/>
          </ac:spMkLst>
        </pc:spChg>
      </pc:sldChg>
      <pc:sldChg chg="modSp mod">
        <pc:chgData name="Mihai Budiu" userId="3fe408b5c12bb05c" providerId="LiveId" clId="{1789EFA4-8274-421E-A48D-A3C58BB8D114}" dt="2023-03-14T23:54:17.366" v="185" actId="20577"/>
        <pc:sldMkLst>
          <pc:docMk/>
          <pc:sldMk cId="3892981625" sldId="260"/>
        </pc:sldMkLst>
        <pc:spChg chg="mod">
          <ac:chgData name="Mihai Budiu" userId="3fe408b5c12bb05c" providerId="LiveId" clId="{1789EFA4-8274-421E-A48D-A3C58BB8D114}" dt="2023-03-14T23:54:17.366" v="185" actId="20577"/>
          <ac:spMkLst>
            <pc:docMk/>
            <pc:sldMk cId="3892981625" sldId="260"/>
            <ac:spMk id="14" creationId="{35C69596-626E-4AD6-910F-9A9C2DAEA33C}"/>
          </ac:spMkLst>
        </pc:spChg>
      </pc:sldChg>
      <pc:sldChg chg="modSp mod">
        <pc:chgData name="Mihai Budiu" userId="3fe408b5c12bb05c" providerId="LiveId" clId="{1789EFA4-8274-421E-A48D-A3C58BB8D114}" dt="2023-03-15T00:00:24.627" v="296" actId="6549"/>
        <pc:sldMkLst>
          <pc:docMk/>
          <pc:sldMk cId="3877867078" sldId="267"/>
        </pc:sldMkLst>
        <pc:spChg chg="mod">
          <ac:chgData name="Mihai Budiu" userId="3fe408b5c12bb05c" providerId="LiveId" clId="{1789EFA4-8274-421E-A48D-A3C58BB8D114}" dt="2023-03-15T00:00:24.627" v="296" actId="6549"/>
          <ac:spMkLst>
            <pc:docMk/>
            <pc:sldMk cId="3877867078" sldId="267"/>
            <ac:spMk id="3" creationId="{5F09702C-78C2-4FAC-A417-9403F2C8411E}"/>
          </ac:spMkLst>
        </pc:spChg>
      </pc:sldChg>
      <pc:sldChg chg="modSp modAnim">
        <pc:chgData name="Mihai Budiu" userId="3fe408b5c12bb05c" providerId="LiveId" clId="{1789EFA4-8274-421E-A48D-A3C58BB8D114}" dt="2023-03-14T23:55:23.742" v="194" actId="20577"/>
        <pc:sldMkLst>
          <pc:docMk/>
          <pc:sldMk cId="1999889817" sldId="268"/>
        </pc:sldMkLst>
        <pc:spChg chg="mod">
          <ac:chgData name="Mihai Budiu" userId="3fe408b5c12bb05c" providerId="LiveId" clId="{1789EFA4-8274-421E-A48D-A3C58BB8D114}" dt="2023-03-14T23:55:23.742" v="194" actId="20577"/>
          <ac:spMkLst>
            <pc:docMk/>
            <pc:sldMk cId="1999889817" sldId="268"/>
            <ac:spMk id="3" creationId="{E1E31C0B-EE48-465F-B548-703DFFCC40B7}"/>
          </ac:spMkLst>
        </pc:spChg>
      </pc:sldChg>
      <pc:sldChg chg="modSp modAnim">
        <pc:chgData name="Mihai Budiu" userId="3fe408b5c12bb05c" providerId="LiveId" clId="{1789EFA4-8274-421E-A48D-A3C58BB8D114}" dt="2023-03-15T00:01:41.564" v="304"/>
        <pc:sldMkLst>
          <pc:docMk/>
          <pc:sldMk cId="1781158406" sldId="269"/>
        </pc:sldMkLst>
        <pc:spChg chg="mod">
          <ac:chgData name="Mihai Budiu" userId="3fe408b5c12bb05c" providerId="LiveId" clId="{1789EFA4-8274-421E-A48D-A3C58BB8D114}" dt="2023-03-15T00:01:07.118" v="301" actId="120"/>
          <ac:spMkLst>
            <pc:docMk/>
            <pc:sldMk cId="1781158406" sldId="269"/>
            <ac:spMk id="39" creationId="{8C8C3655-FCB6-48C9-936F-BF6DB54AC45E}"/>
          </ac:spMkLst>
        </pc:spChg>
      </pc:sldChg>
      <pc:sldChg chg="addSp delSp modSp mod">
        <pc:chgData name="Mihai Budiu" userId="3fe408b5c12bb05c" providerId="LiveId" clId="{1789EFA4-8274-421E-A48D-A3C58BB8D114}" dt="2023-03-15T00:10:54.413" v="389" actId="478"/>
        <pc:sldMkLst>
          <pc:docMk/>
          <pc:sldMk cId="861629118" sldId="273"/>
        </pc:sldMkLst>
        <pc:spChg chg="mod">
          <ac:chgData name="Mihai Budiu" userId="3fe408b5c12bb05c" providerId="LiveId" clId="{1789EFA4-8274-421E-A48D-A3C58BB8D114}" dt="2023-03-15T00:10:10.423" v="374"/>
          <ac:spMkLst>
            <pc:docMk/>
            <pc:sldMk cId="861629118" sldId="273"/>
            <ac:spMk id="2" creationId="{86680014-26E0-4CBE-AFC9-AEED0EFB0B3E}"/>
          </ac:spMkLst>
        </pc:spChg>
        <pc:spChg chg="add del mod">
          <ac:chgData name="Mihai Budiu" userId="3fe408b5c12bb05c" providerId="LiveId" clId="{1789EFA4-8274-421E-A48D-A3C58BB8D114}" dt="2023-03-15T00:10:54.413" v="389" actId="478"/>
          <ac:spMkLst>
            <pc:docMk/>
            <pc:sldMk cId="861629118" sldId="273"/>
            <ac:spMk id="3" creationId="{D013A725-DABF-B86B-5E4C-FFB2109EEDC7}"/>
          </ac:spMkLst>
        </pc:spChg>
        <pc:picChg chg="mod">
          <ac:chgData name="Mihai Budiu" userId="3fe408b5c12bb05c" providerId="LiveId" clId="{1789EFA4-8274-421E-A48D-A3C58BB8D114}" dt="2023-03-15T00:10:34.366" v="386" actId="1076"/>
          <ac:picMkLst>
            <pc:docMk/>
            <pc:sldMk cId="861629118" sldId="273"/>
            <ac:picMk id="8" creationId="{2C4C1F0F-CD68-4E84-8524-049C30EFB130}"/>
          </ac:picMkLst>
        </pc:picChg>
      </pc:sldChg>
      <pc:sldChg chg="addSp modSp mod chgLayout">
        <pc:chgData name="Mihai Budiu" userId="3fe408b5c12bb05c" providerId="LiveId" clId="{1789EFA4-8274-421E-A48D-A3C58BB8D114}" dt="2023-03-15T00:09:08.423" v="352" actId="14100"/>
        <pc:sldMkLst>
          <pc:docMk/>
          <pc:sldMk cId="4149981915" sldId="278"/>
        </pc:sldMkLst>
        <pc:spChg chg="mod ord">
          <ac:chgData name="Mihai Budiu" userId="3fe408b5c12bb05c" providerId="LiveId" clId="{1789EFA4-8274-421E-A48D-A3C58BB8D114}" dt="2023-03-15T00:08:49.873" v="312" actId="700"/>
          <ac:spMkLst>
            <pc:docMk/>
            <pc:sldMk cId="4149981915" sldId="278"/>
            <ac:spMk id="2" creationId="{DF1B1867-328A-48EB-8038-9A2E92FC4BAA}"/>
          </ac:spMkLst>
        </pc:spChg>
        <pc:spChg chg="add mod ord">
          <ac:chgData name="Mihai Budiu" userId="3fe408b5c12bb05c" providerId="LiveId" clId="{1789EFA4-8274-421E-A48D-A3C58BB8D114}" dt="2023-03-15T00:09:08.423" v="352" actId="14100"/>
          <ac:spMkLst>
            <pc:docMk/>
            <pc:sldMk cId="4149981915" sldId="278"/>
            <ac:spMk id="3" creationId="{1B02E03C-94B0-EFAE-27C5-50D8C26F2A45}"/>
          </ac:spMkLst>
        </pc:spChg>
        <pc:spChg chg="mod ord">
          <ac:chgData name="Mihai Budiu" userId="3fe408b5c12bb05c" providerId="LiveId" clId="{1789EFA4-8274-421E-A48D-A3C58BB8D114}" dt="2023-03-15T00:08:49.873" v="312" actId="700"/>
          <ac:spMkLst>
            <pc:docMk/>
            <pc:sldMk cId="4149981915" sldId="278"/>
            <ac:spMk id="4" creationId="{C266BF77-85B3-4F44-A59A-2F95C3DE47EC}"/>
          </ac:spMkLst>
        </pc:spChg>
      </pc:sldChg>
      <pc:sldChg chg="modSp mod">
        <pc:chgData name="Mihai Budiu" userId="3fe408b5c12bb05c" providerId="LiveId" clId="{1789EFA4-8274-421E-A48D-A3C58BB8D114}" dt="2023-03-15T00:19:01.450" v="727" actId="20577"/>
        <pc:sldMkLst>
          <pc:docMk/>
          <pc:sldMk cId="3255860693" sldId="281"/>
        </pc:sldMkLst>
        <pc:spChg chg="mod">
          <ac:chgData name="Mihai Budiu" userId="3fe408b5c12bb05c" providerId="LiveId" clId="{1789EFA4-8274-421E-A48D-A3C58BB8D114}" dt="2023-03-15T00:19:01.450" v="727" actId="20577"/>
          <ac:spMkLst>
            <pc:docMk/>
            <pc:sldMk cId="3255860693" sldId="281"/>
            <ac:spMk id="3" creationId="{EECDADB0-6ABC-44FC-A29D-A28D95D93C96}"/>
          </ac:spMkLst>
        </pc:spChg>
      </pc:sldChg>
      <pc:sldChg chg="modSp mod">
        <pc:chgData name="Mihai Budiu" userId="3fe408b5c12bb05c" providerId="LiveId" clId="{1789EFA4-8274-421E-A48D-A3C58BB8D114}" dt="2023-03-14T23:53:26.945" v="128" actId="20577"/>
        <pc:sldMkLst>
          <pc:docMk/>
          <pc:sldMk cId="3367570793" sldId="302"/>
        </pc:sldMkLst>
        <pc:spChg chg="mod">
          <ac:chgData name="Mihai Budiu" userId="3fe408b5c12bb05c" providerId="LiveId" clId="{1789EFA4-8274-421E-A48D-A3C58BB8D114}" dt="2023-03-14T23:53:26.945" v="128" actId="20577"/>
          <ac:spMkLst>
            <pc:docMk/>
            <pc:sldMk cId="3367570793" sldId="302"/>
            <ac:spMk id="2" creationId="{931CB568-F67C-4395-914C-027B7B1CA396}"/>
          </ac:spMkLst>
        </pc:spChg>
        <pc:spChg chg="mod">
          <ac:chgData name="Mihai Budiu" userId="3fe408b5c12bb05c" providerId="LiveId" clId="{1789EFA4-8274-421E-A48D-A3C58BB8D114}" dt="2023-03-14T23:53:05.853" v="112" actId="20577"/>
          <ac:spMkLst>
            <pc:docMk/>
            <pc:sldMk cId="3367570793" sldId="302"/>
            <ac:spMk id="3" creationId="{EFDC8356-E2AD-4226-93F2-9E09F708CB1F}"/>
          </ac:spMkLst>
        </pc:spChg>
      </pc:sldChg>
      <pc:sldChg chg="modSp mod modAnim">
        <pc:chgData name="Mihai Budiu" userId="3fe408b5c12bb05c" providerId="LiveId" clId="{1789EFA4-8274-421E-A48D-A3C58BB8D114}" dt="2023-03-15T00:17:24.384" v="713" actId="14100"/>
        <pc:sldMkLst>
          <pc:docMk/>
          <pc:sldMk cId="1651621493" sldId="313"/>
        </pc:sldMkLst>
        <pc:spChg chg="mod">
          <ac:chgData name="Mihai Budiu" userId="3fe408b5c12bb05c" providerId="LiveId" clId="{1789EFA4-8274-421E-A48D-A3C58BB8D114}" dt="2023-03-15T00:15:29.394" v="704" actId="20577"/>
          <ac:spMkLst>
            <pc:docMk/>
            <pc:sldMk cId="1651621493" sldId="313"/>
            <ac:spMk id="2" creationId="{D84A9C8C-9DA6-4D4A-8E71-C4EBE838EC56}"/>
          </ac:spMkLst>
        </pc:spChg>
        <pc:spChg chg="mod">
          <ac:chgData name="Mihai Budiu" userId="3fe408b5c12bb05c" providerId="LiveId" clId="{1789EFA4-8274-421E-A48D-A3C58BB8D114}" dt="2023-03-15T00:17:24.384" v="713" actId="14100"/>
          <ac:spMkLst>
            <pc:docMk/>
            <pc:sldMk cId="1651621493" sldId="313"/>
            <ac:spMk id="3" creationId="{F8D657E4-8E4C-41B4-8648-739DCC6B07DF}"/>
          </ac:spMkLst>
        </pc:spChg>
      </pc:sldChg>
      <pc:sldChg chg="add del">
        <pc:chgData name="Mihai Budiu" userId="3fe408b5c12bb05c" providerId="LiveId" clId="{1789EFA4-8274-421E-A48D-A3C58BB8D114}" dt="2023-03-14T23:54:44.787" v="187" actId="47"/>
        <pc:sldMkLst>
          <pc:docMk/>
          <pc:sldMk cId="486923477" sldId="339"/>
        </pc:sldMkLst>
      </pc:sldChg>
      <pc:sldChg chg="modSp mod modAnim">
        <pc:chgData name="Mihai Budiu" userId="3fe408b5c12bb05c" providerId="LiveId" clId="{1789EFA4-8274-421E-A48D-A3C58BB8D114}" dt="2023-03-15T00:22:32.411" v="782" actId="14100"/>
        <pc:sldMkLst>
          <pc:docMk/>
          <pc:sldMk cId="1679662939" sldId="357"/>
        </pc:sldMkLst>
        <pc:spChg chg="mod">
          <ac:chgData name="Mihai Budiu" userId="3fe408b5c12bb05c" providerId="LiveId" clId="{1789EFA4-8274-421E-A48D-A3C58BB8D114}" dt="2023-03-15T00:21:16.385" v="778" actId="20577"/>
          <ac:spMkLst>
            <pc:docMk/>
            <pc:sldMk cId="1679662939" sldId="357"/>
            <ac:spMk id="3" creationId="{A5AF9EC3-8EE2-40CD-8B26-C02D0A03BEE5}"/>
          </ac:spMkLst>
        </pc:spChg>
        <pc:cxnChg chg="mod">
          <ac:chgData name="Mihai Budiu" userId="3fe408b5c12bb05c" providerId="LiveId" clId="{1789EFA4-8274-421E-A48D-A3C58BB8D114}" dt="2023-03-15T00:22:32.411" v="782" actId="14100"/>
          <ac:cxnSpMkLst>
            <pc:docMk/>
            <pc:sldMk cId="1679662939" sldId="357"/>
            <ac:cxnSpMk id="19" creationId="{799DF11A-484A-4BEA-ABDF-2942E8FFE6D1}"/>
          </ac:cxnSpMkLst>
        </pc:cxnChg>
      </pc:sldChg>
      <pc:sldChg chg="modSp mod">
        <pc:chgData name="Mihai Budiu" userId="3fe408b5c12bb05c" providerId="LiveId" clId="{1789EFA4-8274-421E-A48D-A3C58BB8D114}" dt="2023-03-15T00:17:06.377" v="711" actId="6549"/>
        <pc:sldMkLst>
          <pc:docMk/>
          <pc:sldMk cId="3803513814" sldId="363"/>
        </pc:sldMkLst>
        <pc:spChg chg="mod">
          <ac:chgData name="Mihai Budiu" userId="3fe408b5c12bb05c" providerId="LiveId" clId="{1789EFA4-8274-421E-A48D-A3C58BB8D114}" dt="2023-03-15T00:17:06.377" v="711" actId="6549"/>
          <ac:spMkLst>
            <pc:docMk/>
            <pc:sldMk cId="3803513814" sldId="363"/>
            <ac:spMk id="2" creationId="{5D10B0B2-098F-4D1B-81D3-FE7D30D39B59}"/>
          </ac:spMkLst>
        </pc:spChg>
      </pc:sldChg>
      <pc:sldChg chg="modSp add mod modAnim">
        <pc:chgData name="Mihai Budiu" userId="3fe408b5c12bb05c" providerId="LiveId" clId="{1789EFA4-8274-421E-A48D-A3C58BB8D114}" dt="2023-03-15T16:47:11.390" v="1188" actId="1076"/>
        <pc:sldMkLst>
          <pc:docMk/>
          <pc:sldMk cId="4108391541" sldId="368"/>
        </pc:sldMkLst>
        <pc:spChg chg="mod">
          <ac:chgData name="Mihai Budiu" userId="3fe408b5c12bb05c" providerId="LiveId" clId="{1789EFA4-8274-421E-A48D-A3C58BB8D114}" dt="2023-03-15T16:46:32.256" v="1187" actId="313"/>
          <ac:spMkLst>
            <pc:docMk/>
            <pc:sldMk cId="4108391541" sldId="368"/>
            <ac:spMk id="3" creationId="{45EB0E0A-7022-4DFD-8B4B-7904A0A4BA7F}"/>
          </ac:spMkLst>
        </pc:spChg>
        <pc:picChg chg="mod">
          <ac:chgData name="Mihai Budiu" userId="3fe408b5c12bb05c" providerId="LiveId" clId="{1789EFA4-8274-421E-A48D-A3C58BB8D114}" dt="2023-03-15T16:47:11.390" v="1188" actId="1076"/>
          <ac:picMkLst>
            <pc:docMk/>
            <pc:sldMk cId="4108391541" sldId="368"/>
            <ac:picMk id="6" creationId="{F666288E-0FCB-488B-BB38-87E4297014D4}"/>
          </ac:picMkLst>
        </pc:picChg>
      </pc:sldChg>
      <pc:sldChg chg="addSp modSp mod modAnim chgLayout">
        <pc:chgData name="Mihai Budiu" userId="3fe408b5c12bb05c" providerId="LiveId" clId="{1789EFA4-8274-421E-A48D-A3C58BB8D114}" dt="2023-03-15T00:13:43.201" v="644" actId="113"/>
        <pc:sldMkLst>
          <pc:docMk/>
          <pc:sldMk cId="2609468811" sldId="371"/>
        </pc:sldMkLst>
        <pc:spChg chg="mod ord">
          <ac:chgData name="Mihai Budiu" userId="3fe408b5c12bb05c" providerId="LiveId" clId="{1789EFA4-8274-421E-A48D-A3C58BB8D114}" dt="2023-03-15T00:11:37.956" v="390" actId="700"/>
          <ac:spMkLst>
            <pc:docMk/>
            <pc:sldMk cId="2609468811" sldId="371"/>
            <ac:spMk id="2" creationId="{445CF96D-37AA-4E46-B60C-38E652EFCADB}"/>
          </ac:spMkLst>
        </pc:spChg>
        <pc:spChg chg="add mod ord">
          <ac:chgData name="Mihai Budiu" userId="3fe408b5c12bb05c" providerId="LiveId" clId="{1789EFA4-8274-421E-A48D-A3C58BB8D114}" dt="2023-03-15T00:13:43.201" v="644" actId="113"/>
          <ac:spMkLst>
            <pc:docMk/>
            <pc:sldMk cId="2609468811" sldId="371"/>
            <ac:spMk id="3" creationId="{1A1F9B45-AFA3-B8A1-3097-2310C9F4BE58}"/>
          </ac:spMkLst>
        </pc:spChg>
        <pc:spChg chg="mod ord">
          <ac:chgData name="Mihai Budiu" userId="3fe408b5c12bb05c" providerId="LiveId" clId="{1789EFA4-8274-421E-A48D-A3C58BB8D114}" dt="2023-03-15T00:11:37.956" v="390" actId="700"/>
          <ac:spMkLst>
            <pc:docMk/>
            <pc:sldMk cId="2609468811" sldId="371"/>
            <ac:spMk id="4" creationId="{8A255549-2326-4F27-B39E-82343984F755}"/>
          </ac:spMkLst>
        </pc:spChg>
      </pc:sldChg>
      <pc:sldChg chg="modSp mod">
        <pc:chgData name="Mihai Budiu" userId="3fe408b5c12bb05c" providerId="LiveId" clId="{1789EFA4-8274-421E-A48D-A3C58BB8D114}" dt="2023-03-15T00:19:59.423" v="777" actId="20577"/>
        <pc:sldMkLst>
          <pc:docMk/>
          <pc:sldMk cId="2290358887" sldId="376"/>
        </pc:sldMkLst>
        <pc:spChg chg="mod">
          <ac:chgData name="Mihai Budiu" userId="3fe408b5c12bb05c" providerId="LiveId" clId="{1789EFA4-8274-421E-A48D-A3C58BB8D114}" dt="2023-03-15T00:19:59.423" v="777" actId="20577"/>
          <ac:spMkLst>
            <pc:docMk/>
            <pc:sldMk cId="2290358887" sldId="376"/>
            <ac:spMk id="3" creationId="{6FA265A8-A548-4AA8-AAF9-E07BF6DE1668}"/>
          </ac:spMkLst>
        </pc:spChg>
      </pc:sldChg>
      <pc:sldChg chg="modSp modAnim">
        <pc:chgData name="Mihai Budiu" userId="3fe408b5c12bb05c" providerId="LiveId" clId="{1789EFA4-8274-421E-A48D-A3C58BB8D114}" dt="2023-03-15T00:08:00.415" v="311" actId="20577"/>
        <pc:sldMkLst>
          <pc:docMk/>
          <pc:sldMk cId="236125779" sldId="381"/>
        </pc:sldMkLst>
        <pc:spChg chg="mod">
          <ac:chgData name="Mihai Budiu" userId="3fe408b5c12bb05c" providerId="LiveId" clId="{1789EFA4-8274-421E-A48D-A3C58BB8D114}" dt="2023-03-15T00:08:00.415" v="311" actId="20577"/>
          <ac:spMkLst>
            <pc:docMk/>
            <pc:sldMk cId="236125779" sldId="381"/>
            <ac:spMk id="3" creationId="{F9E54021-1D30-45AF-80B7-5A764EF06870}"/>
          </ac:spMkLst>
        </pc:spChg>
      </pc:sldChg>
      <pc:sldChg chg="modSp mod">
        <pc:chgData name="Mihai Budiu" userId="3fe408b5c12bb05c" providerId="LiveId" clId="{1789EFA4-8274-421E-A48D-A3C58BB8D114}" dt="2023-03-15T00:14:35.760" v="663"/>
        <pc:sldMkLst>
          <pc:docMk/>
          <pc:sldMk cId="3197224041" sldId="2147309203"/>
        </pc:sldMkLst>
        <pc:spChg chg="mod">
          <ac:chgData name="Mihai Budiu" userId="3fe408b5c12bb05c" providerId="LiveId" clId="{1789EFA4-8274-421E-A48D-A3C58BB8D114}" dt="2023-03-15T00:14:35.760" v="663"/>
          <ac:spMkLst>
            <pc:docMk/>
            <pc:sldMk cId="3197224041" sldId="2147309203"/>
            <ac:spMk id="20" creationId="{8603CA54-F5BE-49E4-A229-A3ABFD8ED706}"/>
          </ac:spMkLst>
        </pc:spChg>
      </pc:sldChg>
      <pc:sldChg chg="del">
        <pc:chgData name="Mihai Budiu" userId="3fe408b5c12bb05c" providerId="LiveId" clId="{1789EFA4-8274-421E-A48D-A3C58BB8D114}" dt="2023-03-15T18:06:07.909" v="1189" actId="47"/>
        <pc:sldMkLst>
          <pc:docMk/>
          <pc:sldMk cId="1231286741" sldId="2147309261"/>
        </pc:sldMkLst>
      </pc:sldChg>
      <pc:sldChg chg="modSp mod">
        <pc:chgData name="Mihai Budiu" userId="3fe408b5c12bb05c" providerId="LiveId" clId="{1789EFA4-8274-421E-A48D-A3C58BB8D114}" dt="2023-03-14T23:56:41.003" v="280" actId="20577"/>
        <pc:sldMkLst>
          <pc:docMk/>
          <pc:sldMk cId="1022273770" sldId="2147309271"/>
        </pc:sldMkLst>
        <pc:spChg chg="mod">
          <ac:chgData name="Mihai Budiu" userId="3fe408b5c12bb05c" providerId="LiveId" clId="{1789EFA4-8274-421E-A48D-A3C58BB8D114}" dt="2023-03-14T23:56:41.003" v="280" actId="20577"/>
          <ac:spMkLst>
            <pc:docMk/>
            <pc:sldMk cId="1022273770" sldId="2147309271"/>
            <ac:spMk id="3" creationId="{67E45A9F-F2A3-59EF-123C-80B72B21C765}"/>
          </ac:spMkLst>
        </pc:spChg>
      </pc:sldChg>
      <pc:sldChg chg="modSp mod">
        <pc:chgData name="Mihai Budiu" userId="3fe408b5c12bb05c" providerId="LiveId" clId="{1789EFA4-8274-421E-A48D-A3C58BB8D114}" dt="2023-03-15T02:15:59.493" v="1110" actId="20577"/>
        <pc:sldMkLst>
          <pc:docMk/>
          <pc:sldMk cId="2344834547" sldId="2147309278"/>
        </pc:sldMkLst>
        <pc:spChg chg="mod">
          <ac:chgData name="Mihai Budiu" userId="3fe408b5c12bb05c" providerId="LiveId" clId="{1789EFA4-8274-421E-A48D-A3C58BB8D114}" dt="2023-03-15T02:15:59.493" v="1110" actId="20577"/>
          <ac:spMkLst>
            <pc:docMk/>
            <pc:sldMk cId="2344834547" sldId="2147309278"/>
            <ac:spMk id="3" creationId="{F18CEAED-70FB-5280-BBEF-0C92F00C70B2}"/>
          </ac:spMkLst>
        </pc:spChg>
      </pc:sldChg>
      <pc:sldChg chg="modSp mod">
        <pc:chgData name="Mihai Budiu" userId="3fe408b5c12bb05c" providerId="LiveId" clId="{1789EFA4-8274-421E-A48D-A3C58BB8D114}" dt="2023-03-15T01:50:06.505" v="847" actId="20577"/>
        <pc:sldMkLst>
          <pc:docMk/>
          <pc:sldMk cId="941426097" sldId="2147309279"/>
        </pc:sldMkLst>
        <pc:spChg chg="mod">
          <ac:chgData name="Mihai Budiu" userId="3fe408b5c12bb05c" providerId="LiveId" clId="{1789EFA4-8274-421E-A48D-A3C58BB8D114}" dt="2023-03-15T01:50:06.505" v="847" actId="20577"/>
          <ac:spMkLst>
            <pc:docMk/>
            <pc:sldMk cId="941426097" sldId="2147309279"/>
            <ac:spMk id="3" creationId="{49CE9BEC-9D40-C963-68E1-9567724D4562}"/>
          </ac:spMkLst>
        </pc:spChg>
      </pc:sldChg>
      <pc:sldChg chg="modSp mod">
        <pc:chgData name="Mihai Budiu" userId="3fe408b5c12bb05c" providerId="LiveId" clId="{1789EFA4-8274-421E-A48D-A3C58BB8D114}" dt="2023-03-15T05:15:06.478" v="1111" actId="20577"/>
        <pc:sldMkLst>
          <pc:docMk/>
          <pc:sldMk cId="1231354688" sldId="2147309280"/>
        </pc:sldMkLst>
        <pc:spChg chg="mod">
          <ac:chgData name="Mihai Budiu" userId="3fe408b5c12bb05c" providerId="LiveId" clId="{1789EFA4-8274-421E-A48D-A3C58BB8D114}" dt="2023-03-15T05:15:06.478" v="1111" actId="20577"/>
          <ac:spMkLst>
            <pc:docMk/>
            <pc:sldMk cId="1231354688" sldId="2147309280"/>
            <ac:spMk id="3" creationId="{3033E8A7-E046-C577-F863-448439944760}"/>
          </ac:spMkLst>
        </pc:spChg>
      </pc:sldChg>
      <pc:sldChg chg="modSp mod">
        <pc:chgData name="Mihai Budiu" userId="3fe408b5c12bb05c" providerId="LiveId" clId="{1789EFA4-8274-421E-A48D-A3C58BB8D114}" dt="2023-03-15T00:25:27.805" v="788" actId="20577"/>
        <pc:sldMkLst>
          <pc:docMk/>
          <pc:sldMk cId="3991176687" sldId="2147309281"/>
        </pc:sldMkLst>
        <pc:spChg chg="mod">
          <ac:chgData name="Mihai Budiu" userId="3fe408b5c12bb05c" providerId="LiveId" clId="{1789EFA4-8274-421E-A48D-A3C58BB8D114}" dt="2023-03-15T00:25:27.805" v="788" actId="20577"/>
          <ac:spMkLst>
            <pc:docMk/>
            <pc:sldMk cId="3991176687" sldId="2147309281"/>
            <ac:spMk id="2" creationId="{7218BD3C-9D4D-7939-E665-1BDA4BA81E0E}"/>
          </ac:spMkLst>
        </pc:spChg>
        <pc:spChg chg="mod">
          <ac:chgData name="Mihai Budiu" userId="3fe408b5c12bb05c" providerId="LiveId" clId="{1789EFA4-8274-421E-A48D-A3C58BB8D114}" dt="2023-03-15T00:25:20.310" v="783" actId="20577"/>
          <ac:spMkLst>
            <pc:docMk/>
            <pc:sldMk cId="3991176687" sldId="2147309281"/>
            <ac:spMk id="3" creationId="{85C832AF-FAF7-A05E-E83A-5B419463AA93}"/>
          </ac:spMkLst>
        </pc:spChg>
      </pc:sldChg>
      <pc:sldChg chg="modSp mod">
        <pc:chgData name="Mihai Budiu" userId="3fe408b5c12bb05c" providerId="LiveId" clId="{1789EFA4-8274-421E-A48D-A3C58BB8D114}" dt="2023-03-15T01:58:03.087" v="932" actId="20577"/>
        <pc:sldMkLst>
          <pc:docMk/>
          <pc:sldMk cId="2461807267" sldId="2147309282"/>
        </pc:sldMkLst>
        <pc:spChg chg="mod">
          <ac:chgData name="Mihai Budiu" userId="3fe408b5c12bb05c" providerId="LiveId" clId="{1789EFA4-8274-421E-A48D-A3C58BB8D114}" dt="2023-03-15T01:58:03.087" v="932" actId="20577"/>
          <ac:spMkLst>
            <pc:docMk/>
            <pc:sldMk cId="2461807267" sldId="2147309282"/>
            <ac:spMk id="3" creationId="{347819B7-DC45-3B1F-868A-D12ECD3626C9}"/>
          </ac:spMkLst>
        </pc:spChg>
      </pc:sldChg>
      <pc:sldChg chg="modSp mod modAnim">
        <pc:chgData name="Mihai Budiu" userId="3fe408b5c12bb05c" providerId="LiveId" clId="{1789EFA4-8274-421E-A48D-A3C58BB8D114}" dt="2023-03-15T01:59:04.675" v="999"/>
        <pc:sldMkLst>
          <pc:docMk/>
          <pc:sldMk cId="2645037205" sldId="2147309284"/>
        </pc:sldMkLst>
        <pc:spChg chg="mod">
          <ac:chgData name="Mihai Budiu" userId="3fe408b5c12bb05c" providerId="LiveId" clId="{1789EFA4-8274-421E-A48D-A3C58BB8D114}" dt="2023-03-15T01:58:52.749" v="997" actId="20577"/>
          <ac:spMkLst>
            <pc:docMk/>
            <pc:sldMk cId="2645037205" sldId="2147309284"/>
            <ac:spMk id="3" creationId="{5F373BE9-1C34-7076-3E93-000BD3E47E20}"/>
          </ac:spMkLst>
        </pc:spChg>
      </pc:sldChg>
    </pc:docChg>
  </pc:docChgLst>
  <pc:docChgLst>
    <pc:chgData name="Mihai Budiu" userId="3fe408b5c12bb05c" providerId="LiveId" clId="{136D8415-5D64-48F0-8672-FB3349AF5BD5}"/>
    <pc:docChg chg="undo custSel addSld delSld modSld sldOrd delSection modSection">
      <pc:chgData name="Mihai Budiu" userId="3fe408b5c12bb05c" providerId="LiveId" clId="{136D8415-5D64-48F0-8672-FB3349AF5BD5}" dt="2023-03-11T04:07:59.101" v="8614" actId="1076"/>
      <pc:docMkLst>
        <pc:docMk/>
      </pc:docMkLst>
      <pc:sldChg chg="delSp modSp mod">
        <pc:chgData name="Mihai Budiu" userId="3fe408b5c12bb05c" providerId="LiveId" clId="{136D8415-5D64-48F0-8672-FB3349AF5BD5}" dt="2023-03-11T03:05:59.489" v="7669" actId="403"/>
        <pc:sldMkLst>
          <pc:docMk/>
          <pc:sldMk cId="359428115" sldId="256"/>
        </pc:sldMkLst>
        <pc:spChg chg="mod">
          <ac:chgData name="Mihai Budiu" userId="3fe408b5c12bb05c" providerId="LiveId" clId="{136D8415-5D64-48F0-8672-FB3349AF5BD5}" dt="2023-03-11T00:09:30.096" v="72" actId="20577"/>
          <ac:spMkLst>
            <pc:docMk/>
            <pc:sldMk cId="359428115" sldId="256"/>
            <ac:spMk id="2" creationId="{4D820E4E-D145-46CD-AB9B-3663C5A7F3A1}"/>
          </ac:spMkLst>
        </pc:spChg>
        <pc:spChg chg="mod">
          <ac:chgData name="Mihai Budiu" userId="3fe408b5c12bb05c" providerId="LiveId" clId="{136D8415-5D64-48F0-8672-FB3349AF5BD5}" dt="2023-03-11T03:05:59.489" v="7669" actId="403"/>
          <ac:spMkLst>
            <pc:docMk/>
            <pc:sldMk cId="359428115" sldId="256"/>
            <ac:spMk id="3" creationId="{8E98FC00-57FC-44CF-92E8-56E4B9431A64}"/>
          </ac:spMkLst>
        </pc:spChg>
        <pc:picChg chg="del">
          <ac:chgData name="Mihai Budiu" userId="3fe408b5c12bb05c" providerId="LiveId" clId="{136D8415-5D64-48F0-8672-FB3349AF5BD5}" dt="2023-03-11T00:10:07.119" v="122" actId="478"/>
          <ac:picMkLst>
            <pc:docMk/>
            <pc:sldMk cId="359428115" sldId="256"/>
            <ac:picMk id="4" creationId="{3D1B5962-7E71-FCC0-7EBF-4E56760AAE9D}"/>
          </ac:picMkLst>
        </pc:picChg>
        <pc:picChg chg="del">
          <ac:chgData name="Mihai Budiu" userId="3fe408b5c12bb05c" providerId="LiveId" clId="{136D8415-5D64-48F0-8672-FB3349AF5BD5}" dt="2023-03-11T00:10:05.239" v="121" actId="478"/>
          <ac:picMkLst>
            <pc:docMk/>
            <pc:sldMk cId="359428115" sldId="256"/>
            <ac:picMk id="5" creationId="{2337B378-5D52-BB13-C5CC-BCDD06871C39}"/>
          </ac:picMkLst>
        </pc:picChg>
      </pc:sldChg>
      <pc:sldChg chg="del">
        <pc:chgData name="Mihai Budiu" userId="3fe408b5c12bb05c" providerId="LiveId" clId="{136D8415-5D64-48F0-8672-FB3349AF5BD5}" dt="2023-03-11T01:03:53.881" v="895" actId="47"/>
        <pc:sldMkLst>
          <pc:docMk/>
          <pc:sldMk cId="2452161966" sldId="257"/>
        </pc:sldMkLst>
      </pc:sldChg>
      <pc:sldChg chg="del">
        <pc:chgData name="Mihai Budiu" userId="3fe408b5c12bb05c" providerId="LiveId" clId="{136D8415-5D64-48F0-8672-FB3349AF5BD5}" dt="2023-03-11T00:30:27.684" v="643" actId="47"/>
        <pc:sldMkLst>
          <pc:docMk/>
          <pc:sldMk cId="1574262195" sldId="258"/>
        </pc:sldMkLst>
      </pc:sldChg>
      <pc:sldChg chg="del">
        <pc:chgData name="Mihai Budiu" userId="3fe408b5c12bb05c" providerId="LiveId" clId="{136D8415-5D64-48F0-8672-FB3349AF5BD5}" dt="2023-03-11T00:30:28.844" v="644" actId="47"/>
        <pc:sldMkLst>
          <pc:docMk/>
          <pc:sldMk cId="78374372" sldId="259"/>
        </pc:sldMkLst>
      </pc:sldChg>
      <pc:sldChg chg="addSp delSp modSp mod">
        <pc:chgData name="Mihai Budiu" userId="3fe408b5c12bb05c" providerId="LiveId" clId="{136D8415-5D64-48F0-8672-FB3349AF5BD5}" dt="2023-03-11T03:07:52.720" v="7790" actId="20577"/>
        <pc:sldMkLst>
          <pc:docMk/>
          <pc:sldMk cId="3892981625" sldId="260"/>
        </pc:sldMkLst>
        <pc:spChg chg="mod">
          <ac:chgData name="Mihai Budiu" userId="3fe408b5c12bb05c" providerId="LiveId" clId="{136D8415-5D64-48F0-8672-FB3349AF5BD5}" dt="2023-03-11T03:07:52.720" v="7790" actId="20577"/>
          <ac:spMkLst>
            <pc:docMk/>
            <pc:sldMk cId="3892981625" sldId="260"/>
            <ac:spMk id="14" creationId="{35C69596-626E-4AD6-910F-9A9C2DAEA33C}"/>
          </ac:spMkLst>
        </pc:spChg>
        <pc:grpChg chg="mod">
          <ac:chgData name="Mihai Budiu" userId="3fe408b5c12bb05c" providerId="LiveId" clId="{136D8415-5D64-48F0-8672-FB3349AF5BD5}" dt="2023-03-11T03:07:45.677" v="7779" actId="1037"/>
          <ac:grpSpMkLst>
            <pc:docMk/>
            <pc:sldMk cId="3892981625" sldId="260"/>
            <ac:grpSpMk id="5" creationId="{8AE4048A-AEF5-45A4-A39F-AD49B9AC2D27}"/>
          </ac:grpSpMkLst>
        </pc:grpChg>
        <pc:picChg chg="add mod">
          <ac:chgData name="Mihai Budiu" userId="3fe408b5c12bb05c" providerId="LiveId" clId="{136D8415-5D64-48F0-8672-FB3349AF5BD5}" dt="2023-03-11T01:03:09.439" v="893" actId="1076"/>
          <ac:picMkLst>
            <pc:docMk/>
            <pc:sldMk cId="3892981625" sldId="260"/>
            <ac:picMk id="6" creationId="{4A9532E1-22B6-47EE-6919-C72BFE3E93DF}"/>
          </ac:picMkLst>
        </pc:picChg>
        <pc:picChg chg="del mod">
          <ac:chgData name="Mihai Budiu" userId="3fe408b5c12bb05c" providerId="LiveId" clId="{136D8415-5D64-48F0-8672-FB3349AF5BD5}" dt="2023-03-11T01:03:00.620" v="886" actId="478"/>
          <ac:picMkLst>
            <pc:docMk/>
            <pc:sldMk cId="3892981625" sldId="260"/>
            <ac:picMk id="15" creationId="{9F30DCB4-46BC-4587-B08F-E138A1C66E79}"/>
          </ac:picMkLst>
        </pc:picChg>
      </pc:sldChg>
      <pc:sldChg chg="del">
        <pc:chgData name="Mihai Budiu" userId="3fe408b5c12bb05c" providerId="LiveId" clId="{136D8415-5D64-48F0-8672-FB3349AF5BD5}" dt="2023-03-11T00:33:20.535" v="685" actId="47"/>
        <pc:sldMkLst>
          <pc:docMk/>
          <pc:sldMk cId="3961980958" sldId="261"/>
        </pc:sldMkLst>
      </pc:sldChg>
      <pc:sldChg chg="del">
        <pc:chgData name="Mihai Budiu" userId="3fe408b5c12bb05c" providerId="LiveId" clId="{136D8415-5D64-48F0-8672-FB3349AF5BD5}" dt="2023-03-11T00:33:22.752" v="686" actId="47"/>
        <pc:sldMkLst>
          <pc:docMk/>
          <pc:sldMk cId="3572706360" sldId="263"/>
        </pc:sldMkLst>
      </pc:sldChg>
      <pc:sldChg chg="del">
        <pc:chgData name="Mihai Budiu" userId="3fe408b5c12bb05c" providerId="LiveId" clId="{136D8415-5D64-48F0-8672-FB3349AF5BD5}" dt="2023-03-11T00:33:19.523" v="684" actId="47"/>
        <pc:sldMkLst>
          <pc:docMk/>
          <pc:sldMk cId="4067653492" sldId="265"/>
        </pc:sldMkLst>
      </pc:sldChg>
      <pc:sldChg chg="modSp mod">
        <pc:chgData name="Mihai Budiu" userId="3fe408b5c12bb05c" providerId="LiveId" clId="{136D8415-5D64-48F0-8672-FB3349AF5BD5}" dt="2023-03-11T00:37:37.494" v="828" actId="1076"/>
        <pc:sldMkLst>
          <pc:docMk/>
          <pc:sldMk cId="3877867078" sldId="267"/>
        </pc:sldMkLst>
        <pc:spChg chg="mod">
          <ac:chgData name="Mihai Budiu" userId="3fe408b5c12bb05c" providerId="LiveId" clId="{136D8415-5D64-48F0-8672-FB3349AF5BD5}" dt="2023-03-11T00:37:30.321" v="827" actId="20577"/>
          <ac:spMkLst>
            <pc:docMk/>
            <pc:sldMk cId="3877867078" sldId="267"/>
            <ac:spMk id="3" creationId="{5F09702C-78C2-4FAC-A417-9403F2C8411E}"/>
          </ac:spMkLst>
        </pc:spChg>
        <pc:spChg chg="mod">
          <ac:chgData name="Mihai Budiu" userId="3fe408b5c12bb05c" providerId="LiveId" clId="{136D8415-5D64-48F0-8672-FB3349AF5BD5}" dt="2023-03-11T00:37:37.494" v="828" actId="1076"/>
          <ac:spMkLst>
            <pc:docMk/>
            <pc:sldMk cId="3877867078" sldId="267"/>
            <ac:spMk id="12" creationId="{64558854-5ADD-4E79-B335-02DB1C9D2256}"/>
          </ac:spMkLst>
        </pc:spChg>
        <pc:grpChg chg="mod">
          <ac:chgData name="Mihai Budiu" userId="3fe408b5c12bb05c" providerId="LiveId" clId="{136D8415-5D64-48F0-8672-FB3349AF5BD5}" dt="2023-03-11T00:37:37.494" v="828" actId="1076"/>
          <ac:grpSpMkLst>
            <pc:docMk/>
            <pc:sldMk cId="3877867078" sldId="267"/>
            <ac:grpSpMk id="15" creationId="{9159E0C6-E10C-42D1-BA09-2524BB1B2B1B}"/>
          </ac:grpSpMkLst>
        </pc:grpChg>
        <pc:grpChg chg="mod">
          <ac:chgData name="Mihai Budiu" userId="3fe408b5c12bb05c" providerId="LiveId" clId="{136D8415-5D64-48F0-8672-FB3349AF5BD5}" dt="2023-03-11T00:37:37.494" v="828" actId="1076"/>
          <ac:grpSpMkLst>
            <pc:docMk/>
            <pc:sldMk cId="3877867078" sldId="267"/>
            <ac:grpSpMk id="22" creationId="{98C91E5D-391D-46F0-84BC-A8B1017CDCEF}"/>
          </ac:grpSpMkLst>
        </pc:grpChg>
        <pc:cxnChg chg="mod">
          <ac:chgData name="Mihai Budiu" userId="3fe408b5c12bb05c" providerId="LiveId" clId="{136D8415-5D64-48F0-8672-FB3349AF5BD5}" dt="2023-03-11T00:37:37.494" v="828" actId="1076"/>
          <ac:cxnSpMkLst>
            <pc:docMk/>
            <pc:sldMk cId="3877867078" sldId="267"/>
            <ac:cxnSpMk id="13" creationId="{C95B7D30-AAEA-48EB-8414-B78996F0AA4C}"/>
          </ac:cxnSpMkLst>
        </pc:cxnChg>
        <pc:cxnChg chg="mod">
          <ac:chgData name="Mihai Budiu" userId="3fe408b5c12bb05c" providerId="LiveId" clId="{136D8415-5D64-48F0-8672-FB3349AF5BD5}" dt="2023-03-11T00:37:37.494" v="828" actId="1076"/>
          <ac:cxnSpMkLst>
            <pc:docMk/>
            <pc:sldMk cId="3877867078" sldId="267"/>
            <ac:cxnSpMk id="14" creationId="{1BDAAFCB-7ED7-4EA0-BC2A-47D740108B1E}"/>
          </ac:cxnSpMkLst>
        </pc:cxnChg>
      </pc:sldChg>
      <pc:sldChg chg="modSp mod modAnim">
        <pc:chgData name="Mihai Budiu" userId="3fe408b5c12bb05c" providerId="LiveId" clId="{136D8415-5D64-48F0-8672-FB3349AF5BD5}" dt="2023-03-11T03:10:21.313" v="7795"/>
        <pc:sldMkLst>
          <pc:docMk/>
          <pc:sldMk cId="1999889817" sldId="268"/>
        </pc:sldMkLst>
        <pc:spChg chg="mod">
          <ac:chgData name="Mihai Budiu" userId="3fe408b5c12bb05c" providerId="LiveId" clId="{136D8415-5D64-48F0-8672-FB3349AF5BD5}" dt="2023-03-11T01:07:57.311" v="983" actId="20577"/>
          <ac:spMkLst>
            <pc:docMk/>
            <pc:sldMk cId="1999889817" sldId="268"/>
            <ac:spMk id="3" creationId="{E1E31C0B-EE48-465F-B548-703DFFCC40B7}"/>
          </ac:spMkLst>
        </pc:spChg>
        <pc:spChg chg="mod">
          <ac:chgData name="Mihai Budiu" userId="3fe408b5c12bb05c" providerId="LiveId" clId="{136D8415-5D64-48F0-8672-FB3349AF5BD5}" dt="2023-03-11T01:07:36.927" v="956" actId="14100"/>
          <ac:spMkLst>
            <pc:docMk/>
            <pc:sldMk cId="1999889817" sldId="268"/>
            <ac:spMk id="28" creationId="{306221EA-7B48-4566-87C4-79E350B35317}"/>
          </ac:spMkLst>
        </pc:spChg>
      </pc:sldChg>
      <pc:sldChg chg="modSp mod modAnim">
        <pc:chgData name="Mihai Budiu" userId="3fe408b5c12bb05c" providerId="LiveId" clId="{136D8415-5D64-48F0-8672-FB3349AF5BD5}" dt="2023-03-11T03:09:20.981" v="7792"/>
        <pc:sldMkLst>
          <pc:docMk/>
          <pc:sldMk cId="1781158406" sldId="269"/>
        </pc:sldMkLst>
        <pc:spChg chg="mod">
          <ac:chgData name="Mihai Budiu" userId="3fe408b5c12bb05c" providerId="LiveId" clId="{136D8415-5D64-48F0-8672-FB3349AF5BD5}" dt="2023-03-11T01:06:55.994" v="945" actId="20577"/>
          <ac:spMkLst>
            <pc:docMk/>
            <pc:sldMk cId="1781158406" sldId="269"/>
            <ac:spMk id="2" creationId="{997DA4DF-378F-478A-8803-6D4CACF5BC69}"/>
          </ac:spMkLst>
        </pc:spChg>
        <pc:spChg chg="mod">
          <ac:chgData name="Mihai Budiu" userId="3fe408b5c12bb05c" providerId="LiveId" clId="{136D8415-5D64-48F0-8672-FB3349AF5BD5}" dt="2023-03-11T01:06:04.372" v="917" actId="14100"/>
          <ac:spMkLst>
            <pc:docMk/>
            <pc:sldMk cId="1781158406" sldId="269"/>
            <ac:spMk id="3" creationId="{E442196C-5743-4205-83BB-A57AC1566CA2}"/>
          </ac:spMkLst>
        </pc:spChg>
        <pc:spChg chg="mod">
          <ac:chgData name="Mihai Budiu" userId="3fe408b5c12bb05c" providerId="LiveId" clId="{136D8415-5D64-48F0-8672-FB3349AF5BD5}" dt="2023-03-11T01:06:45.288" v="929" actId="20577"/>
          <ac:spMkLst>
            <pc:docMk/>
            <pc:sldMk cId="1781158406" sldId="269"/>
            <ac:spMk id="5" creationId="{AE80ED31-FCEA-47CF-86FC-21E06C78934C}"/>
          </ac:spMkLst>
        </pc:spChg>
        <pc:spChg chg="mod">
          <ac:chgData name="Mihai Budiu" userId="3fe408b5c12bb05c" providerId="LiveId" clId="{136D8415-5D64-48F0-8672-FB3349AF5BD5}" dt="2023-03-11T01:06:26.887" v="923" actId="6549"/>
          <ac:spMkLst>
            <pc:docMk/>
            <pc:sldMk cId="1781158406" sldId="269"/>
            <ac:spMk id="39" creationId="{8C8C3655-FCB6-48C9-936F-BF6DB54AC45E}"/>
          </ac:spMkLst>
        </pc:spChg>
      </pc:sldChg>
      <pc:sldChg chg="del">
        <pc:chgData name="Mihai Budiu" userId="3fe408b5c12bb05c" providerId="LiveId" clId="{136D8415-5D64-48F0-8672-FB3349AF5BD5}" dt="2023-03-11T00:38:07.478" v="829" actId="47"/>
        <pc:sldMkLst>
          <pc:docMk/>
          <pc:sldMk cId="647984844" sldId="270"/>
        </pc:sldMkLst>
      </pc:sldChg>
      <pc:sldChg chg="addSp delSp modSp mod">
        <pc:chgData name="Mihai Budiu" userId="3fe408b5c12bb05c" providerId="LiveId" clId="{136D8415-5D64-48F0-8672-FB3349AF5BD5}" dt="2023-03-11T01:09:06.442" v="1054" actId="1076"/>
        <pc:sldMkLst>
          <pc:docMk/>
          <pc:sldMk cId="861629118" sldId="273"/>
        </pc:sldMkLst>
        <pc:spChg chg="mod">
          <ac:chgData name="Mihai Budiu" userId="3fe408b5c12bb05c" providerId="LiveId" clId="{136D8415-5D64-48F0-8672-FB3349AF5BD5}" dt="2023-03-11T01:08:42.554" v="1049" actId="20577"/>
          <ac:spMkLst>
            <pc:docMk/>
            <pc:sldMk cId="861629118" sldId="273"/>
            <ac:spMk id="2" creationId="{86680014-26E0-4CBE-AFC9-AEED0EFB0B3E}"/>
          </ac:spMkLst>
        </pc:spChg>
        <pc:spChg chg="del mod">
          <ac:chgData name="Mihai Budiu" userId="3fe408b5c12bb05c" providerId="LiveId" clId="{136D8415-5D64-48F0-8672-FB3349AF5BD5}" dt="2023-03-11T01:08:50.869" v="1052" actId="478"/>
          <ac:spMkLst>
            <pc:docMk/>
            <pc:sldMk cId="861629118" sldId="273"/>
            <ac:spMk id="3" creationId="{52B42906-360C-4E79-971F-6A8A59AC216E}"/>
          </ac:spMkLst>
        </pc:spChg>
        <pc:spChg chg="add del mod">
          <ac:chgData name="Mihai Budiu" userId="3fe408b5c12bb05c" providerId="LiveId" clId="{136D8415-5D64-48F0-8672-FB3349AF5BD5}" dt="2023-03-11T01:08:53.073" v="1053" actId="478"/>
          <ac:spMkLst>
            <pc:docMk/>
            <pc:sldMk cId="861629118" sldId="273"/>
            <ac:spMk id="6" creationId="{E05CC8A0-8C2C-413B-EA64-518D9280B9FF}"/>
          </ac:spMkLst>
        </pc:spChg>
        <pc:picChg chg="mod">
          <ac:chgData name="Mihai Budiu" userId="3fe408b5c12bb05c" providerId="LiveId" clId="{136D8415-5D64-48F0-8672-FB3349AF5BD5}" dt="2023-03-11T01:09:06.442" v="1054" actId="1076"/>
          <ac:picMkLst>
            <pc:docMk/>
            <pc:sldMk cId="861629118" sldId="273"/>
            <ac:picMk id="8" creationId="{2C4C1F0F-CD68-4E84-8524-049C30EFB130}"/>
          </ac:picMkLst>
        </pc:picChg>
      </pc:sldChg>
      <pc:sldChg chg="del">
        <pc:chgData name="Mihai Budiu" userId="3fe408b5c12bb05c" providerId="LiveId" clId="{136D8415-5D64-48F0-8672-FB3349AF5BD5}" dt="2023-03-11T00:38:09.561" v="830" actId="47"/>
        <pc:sldMkLst>
          <pc:docMk/>
          <pc:sldMk cId="3619181585" sldId="274"/>
        </pc:sldMkLst>
      </pc:sldChg>
      <pc:sldChg chg="modSp mod">
        <pc:chgData name="Mihai Budiu" userId="3fe408b5c12bb05c" providerId="LiveId" clId="{136D8415-5D64-48F0-8672-FB3349AF5BD5}" dt="2023-03-11T01:04:54.822" v="913" actId="20577"/>
        <pc:sldMkLst>
          <pc:docMk/>
          <pc:sldMk cId="2120224437" sldId="276"/>
        </pc:sldMkLst>
        <pc:spChg chg="mod">
          <ac:chgData name="Mihai Budiu" userId="3fe408b5c12bb05c" providerId="LiveId" clId="{136D8415-5D64-48F0-8672-FB3349AF5BD5}" dt="2023-03-11T00:33:09.630" v="681" actId="1036"/>
          <ac:spMkLst>
            <pc:docMk/>
            <pc:sldMk cId="2120224437" sldId="276"/>
            <ac:spMk id="7" creationId="{30CF4EC9-1F45-4AB5-A7F2-8800F0E73AE1}"/>
          </ac:spMkLst>
        </pc:spChg>
        <pc:spChg chg="mod">
          <ac:chgData name="Mihai Budiu" userId="3fe408b5c12bb05c" providerId="LiveId" clId="{136D8415-5D64-48F0-8672-FB3349AF5BD5}" dt="2023-03-11T01:04:54.822" v="913" actId="20577"/>
          <ac:spMkLst>
            <pc:docMk/>
            <pc:sldMk cId="2120224437" sldId="276"/>
            <ac:spMk id="8" creationId="{89B38587-C679-417A-B4D6-26D3F05E54D0}"/>
          </ac:spMkLst>
        </pc:spChg>
        <pc:grpChg chg="mod">
          <ac:chgData name="Mihai Budiu" userId="3fe408b5c12bb05c" providerId="LiveId" clId="{136D8415-5D64-48F0-8672-FB3349AF5BD5}" dt="2023-03-11T00:33:09.630" v="681" actId="1036"/>
          <ac:grpSpMkLst>
            <pc:docMk/>
            <pc:sldMk cId="2120224437" sldId="276"/>
            <ac:grpSpMk id="11" creationId="{7371CF15-01BE-448F-B87F-AEF348C270C0}"/>
          </ac:grpSpMkLst>
        </pc:grpChg>
        <pc:grpChg chg="mod">
          <ac:chgData name="Mihai Budiu" userId="3fe408b5c12bb05c" providerId="LiveId" clId="{136D8415-5D64-48F0-8672-FB3349AF5BD5}" dt="2023-03-11T00:33:09.630" v="681" actId="1036"/>
          <ac:grpSpMkLst>
            <pc:docMk/>
            <pc:sldMk cId="2120224437" sldId="276"/>
            <ac:grpSpMk id="18" creationId="{5B0F1514-CAFB-4FD4-B3E9-24B83FDA96BF}"/>
          </ac:grpSpMkLst>
        </pc:grpChg>
        <pc:cxnChg chg="mod">
          <ac:chgData name="Mihai Budiu" userId="3fe408b5c12bb05c" providerId="LiveId" clId="{136D8415-5D64-48F0-8672-FB3349AF5BD5}" dt="2023-03-11T00:33:09.630" v="681" actId="1036"/>
          <ac:cxnSpMkLst>
            <pc:docMk/>
            <pc:sldMk cId="2120224437" sldId="276"/>
            <ac:cxnSpMk id="9" creationId="{F3F60865-444E-49E6-BFD2-14FFCD3495B0}"/>
          </ac:cxnSpMkLst>
        </pc:cxnChg>
        <pc:cxnChg chg="mod">
          <ac:chgData name="Mihai Budiu" userId="3fe408b5c12bb05c" providerId="LiveId" clId="{136D8415-5D64-48F0-8672-FB3349AF5BD5}" dt="2023-03-11T00:33:09.630" v="681" actId="1036"/>
          <ac:cxnSpMkLst>
            <pc:docMk/>
            <pc:sldMk cId="2120224437" sldId="276"/>
            <ac:cxnSpMk id="10" creationId="{41C25E06-D852-49A7-B2CE-602813C14299}"/>
          </ac:cxnSpMkLst>
        </pc:cxnChg>
      </pc:sldChg>
      <pc:sldChg chg="del">
        <pc:chgData name="Mihai Budiu" userId="3fe408b5c12bb05c" providerId="LiveId" clId="{136D8415-5D64-48F0-8672-FB3349AF5BD5}" dt="2023-03-11T00:39:29.585" v="831" actId="47"/>
        <pc:sldMkLst>
          <pc:docMk/>
          <pc:sldMk cId="3164943776" sldId="277"/>
        </pc:sldMkLst>
      </pc:sldChg>
      <pc:sldChg chg="addSp delSp modSp mod">
        <pc:chgData name="Mihai Budiu" userId="3fe408b5c12bb05c" providerId="LiveId" clId="{136D8415-5D64-48F0-8672-FB3349AF5BD5}" dt="2023-03-11T01:04:17.738" v="900" actId="478"/>
        <pc:sldMkLst>
          <pc:docMk/>
          <pc:sldMk cId="4149981915" sldId="278"/>
        </pc:sldMkLst>
        <pc:spChg chg="del mod">
          <ac:chgData name="Mihai Budiu" userId="3fe408b5c12bb05c" providerId="LiveId" clId="{136D8415-5D64-48F0-8672-FB3349AF5BD5}" dt="2023-03-11T01:04:15.062" v="899" actId="478"/>
          <ac:spMkLst>
            <pc:docMk/>
            <pc:sldMk cId="4149981915" sldId="278"/>
            <ac:spMk id="3" creationId="{704328AF-9925-4667-A252-50C475CB9608}"/>
          </ac:spMkLst>
        </pc:spChg>
        <pc:spChg chg="add del mod">
          <ac:chgData name="Mihai Budiu" userId="3fe408b5c12bb05c" providerId="LiveId" clId="{136D8415-5D64-48F0-8672-FB3349AF5BD5}" dt="2023-03-11T01:04:17.738" v="900" actId="478"/>
          <ac:spMkLst>
            <pc:docMk/>
            <pc:sldMk cId="4149981915" sldId="278"/>
            <ac:spMk id="9" creationId="{47FD3C53-ABED-89EB-18D6-7EFE622FFECD}"/>
          </ac:spMkLst>
        </pc:spChg>
      </pc:sldChg>
      <pc:sldChg chg="del">
        <pc:chgData name="Mihai Budiu" userId="3fe408b5c12bb05c" providerId="LiveId" clId="{136D8415-5D64-48F0-8672-FB3349AF5BD5}" dt="2023-03-11T00:58:01.745" v="856" actId="2696"/>
        <pc:sldMkLst>
          <pc:docMk/>
          <pc:sldMk cId="114103001" sldId="280"/>
        </pc:sldMkLst>
      </pc:sldChg>
      <pc:sldChg chg="modSp mod">
        <pc:chgData name="Mihai Budiu" userId="3fe408b5c12bb05c" providerId="LiveId" clId="{136D8415-5D64-48F0-8672-FB3349AF5BD5}" dt="2023-03-11T01:14:20.348" v="1115" actId="20577"/>
        <pc:sldMkLst>
          <pc:docMk/>
          <pc:sldMk cId="3255860693" sldId="281"/>
        </pc:sldMkLst>
        <pc:spChg chg="mod">
          <ac:chgData name="Mihai Budiu" userId="3fe408b5c12bb05c" providerId="LiveId" clId="{136D8415-5D64-48F0-8672-FB3349AF5BD5}" dt="2023-03-11T01:14:20.348" v="1115" actId="20577"/>
          <ac:spMkLst>
            <pc:docMk/>
            <pc:sldMk cId="3255860693" sldId="281"/>
            <ac:spMk id="3" creationId="{EECDADB0-6ABC-44FC-A29D-A28D95D93C96}"/>
          </ac:spMkLst>
        </pc:spChg>
        <pc:spChg chg="mod">
          <ac:chgData name="Mihai Budiu" userId="3fe408b5c12bb05c" providerId="LiveId" clId="{136D8415-5D64-48F0-8672-FB3349AF5BD5}" dt="2023-03-11T01:13:51.261" v="1104" actId="1076"/>
          <ac:spMkLst>
            <pc:docMk/>
            <pc:sldMk cId="3255860693" sldId="281"/>
            <ac:spMk id="5" creationId="{6677D9DF-253F-414B-83CB-92B5A2E246E8}"/>
          </ac:spMkLst>
        </pc:spChg>
        <pc:spChg chg="mod">
          <ac:chgData name="Mihai Budiu" userId="3fe408b5c12bb05c" providerId="LiveId" clId="{136D8415-5D64-48F0-8672-FB3349AF5BD5}" dt="2023-03-11T01:13:51.261" v="1104" actId="1076"/>
          <ac:spMkLst>
            <pc:docMk/>
            <pc:sldMk cId="3255860693" sldId="281"/>
            <ac:spMk id="8" creationId="{993713EB-85EE-4085-BD3B-9AC62AAF7D7B}"/>
          </ac:spMkLst>
        </pc:spChg>
        <pc:graphicFrameChg chg="mod">
          <ac:chgData name="Mihai Budiu" userId="3fe408b5c12bb05c" providerId="LiveId" clId="{136D8415-5D64-48F0-8672-FB3349AF5BD5}" dt="2023-03-11T01:13:51.261" v="1104" actId="1076"/>
          <ac:graphicFrameMkLst>
            <pc:docMk/>
            <pc:sldMk cId="3255860693" sldId="281"/>
            <ac:graphicFrameMk id="6" creationId="{73357DDE-8AFB-4451-B36E-DB5D419E48C5}"/>
          </ac:graphicFrameMkLst>
        </pc:graphicFrameChg>
      </pc:sldChg>
      <pc:sldChg chg="modSp del mod">
        <pc:chgData name="Mihai Budiu" userId="3fe408b5c12bb05c" providerId="LiveId" clId="{136D8415-5D64-48F0-8672-FB3349AF5BD5}" dt="2023-03-11T01:14:38.289" v="1116" actId="47"/>
        <pc:sldMkLst>
          <pc:docMk/>
          <pc:sldMk cId="4260835909" sldId="282"/>
        </pc:sldMkLst>
        <pc:spChg chg="mod">
          <ac:chgData name="Mihai Budiu" userId="3fe408b5c12bb05c" providerId="LiveId" clId="{136D8415-5D64-48F0-8672-FB3349AF5BD5}" dt="2023-03-11T01:13:13.844" v="1074" actId="21"/>
          <ac:spMkLst>
            <pc:docMk/>
            <pc:sldMk cId="4260835909" sldId="282"/>
            <ac:spMk id="3" creationId="{8E2EF090-BCB7-4D08-AAF8-499EEDB69A7F}"/>
          </ac:spMkLst>
        </pc:spChg>
      </pc:sldChg>
      <pc:sldChg chg="del">
        <pc:chgData name="Mihai Budiu" userId="3fe408b5c12bb05c" providerId="LiveId" clId="{136D8415-5D64-48F0-8672-FB3349AF5BD5}" dt="2023-03-11T00:58:01.745" v="856" actId="2696"/>
        <pc:sldMkLst>
          <pc:docMk/>
          <pc:sldMk cId="2860766751" sldId="288"/>
        </pc:sldMkLst>
      </pc:sldChg>
      <pc:sldChg chg="ord">
        <pc:chgData name="Mihai Budiu" userId="3fe408b5c12bb05c" providerId="LiveId" clId="{136D8415-5D64-48F0-8672-FB3349AF5BD5}" dt="2023-03-11T01:11:07.871" v="1060"/>
        <pc:sldMkLst>
          <pc:docMk/>
          <pc:sldMk cId="3504480482" sldId="289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2333429031" sldId="290"/>
        </pc:sldMkLst>
      </pc:sldChg>
      <pc:sldChg chg="del">
        <pc:chgData name="Mihai Budiu" userId="3fe408b5c12bb05c" providerId="LiveId" clId="{136D8415-5D64-48F0-8672-FB3349AF5BD5}" dt="2023-03-11T00:58:23.827" v="858" actId="2696"/>
        <pc:sldMkLst>
          <pc:docMk/>
          <pc:sldMk cId="718664270" sldId="292"/>
        </pc:sldMkLst>
      </pc:sldChg>
      <pc:sldChg chg="del">
        <pc:chgData name="Mihai Budiu" userId="3fe408b5c12bb05c" providerId="LiveId" clId="{136D8415-5D64-48F0-8672-FB3349AF5BD5}" dt="2023-03-11T00:58:23.827" v="858" actId="2696"/>
        <pc:sldMkLst>
          <pc:docMk/>
          <pc:sldMk cId="1711707560" sldId="293"/>
        </pc:sldMkLst>
      </pc:sldChg>
      <pc:sldChg chg="del">
        <pc:chgData name="Mihai Budiu" userId="3fe408b5c12bb05c" providerId="LiveId" clId="{136D8415-5D64-48F0-8672-FB3349AF5BD5}" dt="2023-03-11T00:58:23.827" v="858" actId="2696"/>
        <pc:sldMkLst>
          <pc:docMk/>
          <pc:sldMk cId="3438684413" sldId="294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1212518177" sldId="295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2483869163" sldId="296"/>
        </pc:sldMkLst>
      </pc:sldChg>
      <pc:sldChg chg="modSp mod">
        <pc:chgData name="Mihai Budiu" userId="3fe408b5c12bb05c" providerId="LiveId" clId="{136D8415-5D64-48F0-8672-FB3349AF5BD5}" dt="2023-03-11T03:06:32.372" v="7673" actId="14"/>
        <pc:sldMkLst>
          <pc:docMk/>
          <pc:sldMk cId="3367570793" sldId="302"/>
        </pc:sldMkLst>
        <pc:spChg chg="mod">
          <ac:chgData name="Mihai Budiu" userId="3fe408b5c12bb05c" providerId="LiveId" clId="{136D8415-5D64-48F0-8672-FB3349AF5BD5}" dt="2023-03-11T03:06:30.563" v="7672"/>
          <ac:spMkLst>
            <pc:docMk/>
            <pc:sldMk cId="3367570793" sldId="302"/>
            <ac:spMk id="2" creationId="{931CB568-F67C-4395-914C-027B7B1CA396}"/>
          </ac:spMkLst>
        </pc:spChg>
        <pc:spChg chg="mod">
          <ac:chgData name="Mihai Budiu" userId="3fe408b5c12bb05c" providerId="LiveId" clId="{136D8415-5D64-48F0-8672-FB3349AF5BD5}" dt="2023-03-11T03:06:32.372" v="7673" actId="14"/>
          <ac:spMkLst>
            <pc:docMk/>
            <pc:sldMk cId="3367570793" sldId="302"/>
            <ac:spMk id="3" creationId="{EFDC8356-E2AD-4226-93F2-9E09F708CB1F}"/>
          </ac:spMkLst>
        </pc:spChg>
        <pc:picChg chg="mod">
          <ac:chgData name="Mihai Budiu" userId="3fe408b5c12bb05c" providerId="LiveId" clId="{136D8415-5D64-48F0-8672-FB3349AF5BD5}" dt="2023-03-11T00:17:50.753" v="378" actId="1076"/>
          <ac:picMkLst>
            <pc:docMk/>
            <pc:sldMk cId="3367570793" sldId="302"/>
            <ac:picMk id="10" creationId="{9F59BD55-EE58-4C10-8139-B653A832D428}"/>
          </ac:picMkLst>
        </pc:picChg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3575520001" sldId="303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1991648820" sldId="304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3044977557" sldId="305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2377185932" sldId="306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67076578" sldId="310"/>
        </pc:sldMkLst>
      </pc:sldChg>
      <pc:sldChg chg="modSp mod">
        <pc:chgData name="Mihai Budiu" userId="3fe408b5c12bb05c" providerId="LiveId" clId="{136D8415-5D64-48F0-8672-FB3349AF5BD5}" dt="2023-03-11T03:15:19.374" v="7938" actId="1035"/>
        <pc:sldMkLst>
          <pc:docMk/>
          <pc:sldMk cId="1651621493" sldId="313"/>
        </pc:sldMkLst>
        <pc:spChg chg="mod">
          <ac:chgData name="Mihai Budiu" userId="3fe408b5c12bb05c" providerId="LiveId" clId="{136D8415-5D64-48F0-8672-FB3349AF5BD5}" dt="2023-03-11T03:15:05.106" v="7880" actId="6549"/>
          <ac:spMkLst>
            <pc:docMk/>
            <pc:sldMk cId="1651621493" sldId="313"/>
            <ac:spMk id="3" creationId="{F8D657E4-8E4C-41B4-8648-739DCC6B07DF}"/>
          </ac:spMkLst>
        </pc:spChg>
        <pc:spChg chg="mod">
          <ac:chgData name="Mihai Budiu" userId="3fe408b5c12bb05c" providerId="LiveId" clId="{136D8415-5D64-48F0-8672-FB3349AF5BD5}" dt="2023-03-11T03:15:19.374" v="7938" actId="1035"/>
          <ac:spMkLst>
            <pc:docMk/>
            <pc:sldMk cId="1651621493" sldId="313"/>
            <ac:spMk id="25" creationId="{99729320-4CA4-475E-866A-352EADA1EFA2}"/>
          </ac:spMkLst>
        </pc:spChg>
        <pc:spChg chg="mod">
          <ac:chgData name="Mihai Budiu" userId="3fe408b5c12bb05c" providerId="LiveId" clId="{136D8415-5D64-48F0-8672-FB3349AF5BD5}" dt="2023-03-11T03:15:19.374" v="7938" actId="1035"/>
          <ac:spMkLst>
            <pc:docMk/>
            <pc:sldMk cId="1651621493" sldId="313"/>
            <ac:spMk id="28" creationId="{DD3097D6-8DF2-476B-B2FA-3FB70D496E1F}"/>
          </ac:spMkLst>
        </pc:spChg>
        <pc:spChg chg="mod">
          <ac:chgData name="Mihai Budiu" userId="3fe408b5c12bb05c" providerId="LiveId" clId="{136D8415-5D64-48F0-8672-FB3349AF5BD5}" dt="2023-03-11T03:15:19.374" v="7938" actId="1035"/>
          <ac:spMkLst>
            <pc:docMk/>
            <pc:sldMk cId="1651621493" sldId="313"/>
            <ac:spMk id="30" creationId="{45098C6D-6C78-4F77-8DA7-CE81D088BC6E}"/>
          </ac:spMkLst>
        </pc:spChg>
        <pc:spChg chg="mod">
          <ac:chgData name="Mihai Budiu" userId="3fe408b5c12bb05c" providerId="LiveId" clId="{136D8415-5D64-48F0-8672-FB3349AF5BD5}" dt="2023-03-11T03:15:19.374" v="7938" actId="1035"/>
          <ac:spMkLst>
            <pc:docMk/>
            <pc:sldMk cId="1651621493" sldId="313"/>
            <ac:spMk id="32" creationId="{F6C7197A-9001-42D1-B1FF-4783E6492A34}"/>
          </ac:spMkLst>
        </pc:spChg>
        <pc:spChg chg="mod">
          <ac:chgData name="Mihai Budiu" userId="3fe408b5c12bb05c" providerId="LiveId" clId="{136D8415-5D64-48F0-8672-FB3349AF5BD5}" dt="2023-03-11T03:15:19.374" v="7938" actId="1035"/>
          <ac:spMkLst>
            <pc:docMk/>
            <pc:sldMk cId="1651621493" sldId="313"/>
            <ac:spMk id="66" creationId="{B3658B83-A868-4BE8-A18B-8E7D4208FB6B}"/>
          </ac:spMkLst>
        </pc:spChg>
        <pc:grpChg chg="mod">
          <ac:chgData name="Mihai Budiu" userId="3fe408b5c12bb05c" providerId="LiveId" clId="{136D8415-5D64-48F0-8672-FB3349AF5BD5}" dt="2023-03-11T03:15:19.374" v="7938" actId="1035"/>
          <ac:grpSpMkLst>
            <pc:docMk/>
            <pc:sldMk cId="1651621493" sldId="313"/>
            <ac:grpSpMk id="33" creationId="{7E222F6C-C920-4157-98A8-D4D3119B2726}"/>
          </ac:grpSpMkLst>
        </pc:grpChg>
        <pc:grpChg chg="mod">
          <ac:chgData name="Mihai Budiu" userId="3fe408b5c12bb05c" providerId="LiveId" clId="{136D8415-5D64-48F0-8672-FB3349AF5BD5}" dt="2023-03-11T03:15:19.374" v="7938" actId="1035"/>
          <ac:grpSpMkLst>
            <pc:docMk/>
            <pc:sldMk cId="1651621493" sldId="313"/>
            <ac:grpSpMk id="39" creationId="{F818B646-A891-4C96-8758-47F602DE1F9C}"/>
          </ac:grpSpMkLst>
        </pc:grpChg>
        <pc:grpChg chg="mod">
          <ac:chgData name="Mihai Budiu" userId="3fe408b5c12bb05c" providerId="LiveId" clId="{136D8415-5D64-48F0-8672-FB3349AF5BD5}" dt="2023-03-11T03:15:19.374" v="7938" actId="1035"/>
          <ac:grpSpMkLst>
            <pc:docMk/>
            <pc:sldMk cId="1651621493" sldId="313"/>
            <ac:grpSpMk id="46" creationId="{92228D39-CD37-4CA4-8764-8702F6870DFE}"/>
          </ac:grpSpMkLst>
        </pc:grpChg>
        <pc:grpChg chg="mod">
          <ac:chgData name="Mihai Budiu" userId="3fe408b5c12bb05c" providerId="LiveId" clId="{136D8415-5D64-48F0-8672-FB3349AF5BD5}" dt="2023-03-11T03:15:19.374" v="7938" actId="1035"/>
          <ac:grpSpMkLst>
            <pc:docMk/>
            <pc:sldMk cId="1651621493" sldId="313"/>
            <ac:grpSpMk id="54" creationId="{E0745ECD-42FD-48DC-A6C1-5686290FA478}"/>
          </ac:grpSpMkLst>
        </pc:grpChg>
        <pc:grpChg chg="mod">
          <ac:chgData name="Mihai Budiu" userId="3fe408b5c12bb05c" providerId="LiveId" clId="{136D8415-5D64-48F0-8672-FB3349AF5BD5}" dt="2023-03-11T03:15:19.374" v="7938" actId="1035"/>
          <ac:grpSpMkLst>
            <pc:docMk/>
            <pc:sldMk cId="1651621493" sldId="313"/>
            <ac:grpSpMk id="60" creationId="{52C7DBE6-A290-4174-889F-07DAC301A021}"/>
          </ac:grpSpMkLst>
        </pc:grp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26" creationId="{A3C50889-E60F-45AE-9225-2D0288FC0199}"/>
          </ac:cxnSpMkLst>
        </pc:cxn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27" creationId="{47342A7E-F311-4142-9B6E-3E9ED5BED189}"/>
          </ac:cxnSpMkLst>
        </pc:cxn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29" creationId="{091C67B6-FAB2-4799-A459-5E0402B8BD70}"/>
          </ac:cxnSpMkLst>
        </pc:cxn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31" creationId="{392B53DB-B626-4B9E-B7BC-D9F794FB6AC9}"/>
          </ac:cxnSpMkLst>
        </pc:cxn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45" creationId="{98D0B9B6-CB6B-45AD-B353-38A3A69413F6}"/>
          </ac:cxnSpMkLst>
        </pc:cxn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68" creationId="{793F38E8-7E70-47CD-AC45-556409B416E9}"/>
          </ac:cxnSpMkLst>
        </pc:cxnChg>
        <pc:cxnChg chg="mod">
          <ac:chgData name="Mihai Budiu" userId="3fe408b5c12bb05c" providerId="LiveId" clId="{136D8415-5D64-48F0-8672-FB3349AF5BD5}" dt="2023-03-11T03:15:19.374" v="7938" actId="1035"/>
          <ac:cxnSpMkLst>
            <pc:docMk/>
            <pc:sldMk cId="1651621493" sldId="313"/>
            <ac:cxnSpMk id="71" creationId="{34D9D9B1-D3D1-40C9-B333-F210EBDE735E}"/>
          </ac:cxnSpMkLst>
        </pc:cxnChg>
      </pc:sldChg>
      <pc:sldChg chg="del">
        <pc:chgData name="Mihai Budiu" userId="3fe408b5c12bb05c" providerId="LiveId" clId="{136D8415-5D64-48F0-8672-FB3349AF5BD5}" dt="2023-03-11T00:59:16.035" v="862" actId="2696"/>
        <pc:sldMkLst>
          <pc:docMk/>
          <pc:sldMk cId="4143987235" sldId="315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4180675023" sldId="319"/>
        </pc:sldMkLst>
      </pc:sldChg>
      <pc:sldChg chg="del">
        <pc:chgData name="Mihai Budiu" userId="3fe408b5c12bb05c" providerId="LiveId" clId="{136D8415-5D64-48F0-8672-FB3349AF5BD5}" dt="2023-03-11T01:09:42.228" v="1056" actId="47"/>
        <pc:sldMkLst>
          <pc:docMk/>
          <pc:sldMk cId="445934167" sldId="328"/>
        </pc:sldMkLst>
      </pc:sldChg>
      <pc:sldChg chg="del">
        <pc:chgData name="Mihai Budiu" userId="3fe408b5c12bb05c" providerId="LiveId" clId="{136D8415-5D64-48F0-8672-FB3349AF5BD5}" dt="2023-03-11T01:11:41.204" v="1063" actId="47"/>
        <pc:sldMkLst>
          <pc:docMk/>
          <pc:sldMk cId="1054224262" sldId="335"/>
        </pc:sldMkLst>
      </pc:sldChg>
      <pc:sldChg chg="add del">
        <pc:chgData name="Mihai Budiu" userId="3fe408b5c12bb05c" providerId="LiveId" clId="{136D8415-5D64-48F0-8672-FB3349AF5BD5}" dt="2023-03-11T00:59:00.403" v="861" actId="2696"/>
        <pc:sldMkLst>
          <pc:docMk/>
          <pc:sldMk cId="1489781975" sldId="336"/>
        </pc:sldMkLst>
      </pc:sldChg>
      <pc:sldChg chg="del">
        <pc:chgData name="Mihai Budiu" userId="3fe408b5c12bb05c" providerId="LiveId" clId="{136D8415-5D64-48F0-8672-FB3349AF5BD5}" dt="2023-03-11T00:33:31.460" v="687" actId="47"/>
        <pc:sldMkLst>
          <pc:docMk/>
          <pc:sldMk cId="3900368947" sldId="338"/>
        </pc:sldMkLst>
      </pc:sldChg>
      <pc:sldChg chg="addSp delSp modSp mod">
        <pc:chgData name="Mihai Budiu" userId="3fe408b5c12bb05c" providerId="LiveId" clId="{136D8415-5D64-48F0-8672-FB3349AF5BD5}" dt="2023-03-11T01:22:00.099" v="1365" actId="122"/>
        <pc:sldMkLst>
          <pc:docMk/>
          <pc:sldMk cId="486923477" sldId="339"/>
        </pc:sldMkLst>
        <pc:spChg chg="del">
          <ac:chgData name="Mihai Budiu" userId="3fe408b5c12bb05c" providerId="LiveId" clId="{136D8415-5D64-48F0-8672-FB3349AF5BD5}" dt="2023-03-11T00:36:53.668" v="774" actId="478"/>
          <ac:spMkLst>
            <pc:docMk/>
            <pc:sldMk cId="486923477" sldId="339"/>
            <ac:spMk id="3" creationId="{198B4716-2EFD-4FFB-B2DB-C81E66C7C155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5" creationId="{D0E0E73F-81C7-4E11-AE79-4E4F04191B41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8" creationId="{D246396B-A576-4DCF-8B6E-7B420D61CD97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9" creationId="{3683BDAC-F865-441F-8723-AA0391D31EB3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10" creationId="{FF6A6CCC-EEEF-45C2-B243-E6EEDDA6CE08}"/>
          </ac:spMkLst>
        </pc:spChg>
        <pc:spChg chg="add mod">
          <ac:chgData name="Mihai Budiu" userId="3fe408b5c12bb05c" providerId="LiveId" clId="{136D8415-5D64-48F0-8672-FB3349AF5BD5}" dt="2023-03-11T01:22:00.099" v="1365" actId="122"/>
          <ac:spMkLst>
            <pc:docMk/>
            <pc:sldMk cId="486923477" sldId="339"/>
            <ac:spMk id="14" creationId="{9BB8E00A-7023-EAEB-3EA6-31B0C80D0BC4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15" creationId="{97D6C1F0-3FB8-4096-8A3D-FB7A6C792B7C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20" creationId="{E60B1E4F-D6DC-4AEA-A4E1-5CAE5DDF92F3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25" creationId="{264D4D04-C0F1-49FC-9A36-3178B35D0158}"/>
          </ac:spMkLst>
        </pc:spChg>
        <pc:spChg chg="mod">
          <ac:chgData name="Mihai Budiu" userId="3fe408b5c12bb05c" providerId="LiveId" clId="{136D8415-5D64-48F0-8672-FB3349AF5BD5}" dt="2023-03-11T00:37:14.893" v="823" actId="1036"/>
          <ac:spMkLst>
            <pc:docMk/>
            <pc:sldMk cId="486923477" sldId="339"/>
            <ac:spMk id="40" creationId="{83C4B7B9-5E68-4EBC-B591-2B41104EB069}"/>
          </ac:spMkLst>
        </pc:spChg>
        <pc:cxnChg chg="mod">
          <ac:chgData name="Mihai Budiu" userId="3fe408b5c12bb05c" providerId="LiveId" clId="{136D8415-5D64-48F0-8672-FB3349AF5BD5}" dt="2023-03-11T00:37:14.893" v="823" actId="1036"/>
          <ac:cxnSpMkLst>
            <pc:docMk/>
            <pc:sldMk cId="486923477" sldId="339"/>
            <ac:cxnSpMk id="6" creationId="{BAD8AFA8-3190-4FE4-8628-27D5C061A479}"/>
          </ac:cxnSpMkLst>
        </pc:cxnChg>
        <pc:cxnChg chg="mod">
          <ac:chgData name="Mihai Budiu" userId="3fe408b5c12bb05c" providerId="LiveId" clId="{136D8415-5D64-48F0-8672-FB3349AF5BD5}" dt="2023-03-11T00:37:14.893" v="823" actId="1036"/>
          <ac:cxnSpMkLst>
            <pc:docMk/>
            <pc:sldMk cId="486923477" sldId="339"/>
            <ac:cxnSpMk id="7" creationId="{7F92B300-C8F6-42F2-9685-5ED4B769807B}"/>
          </ac:cxnSpMkLst>
        </pc:cxnChg>
        <pc:cxnChg chg="mod">
          <ac:chgData name="Mihai Budiu" userId="3fe408b5c12bb05c" providerId="LiveId" clId="{136D8415-5D64-48F0-8672-FB3349AF5BD5}" dt="2023-03-11T00:37:14.893" v="823" actId="1036"/>
          <ac:cxnSpMkLst>
            <pc:docMk/>
            <pc:sldMk cId="486923477" sldId="339"/>
            <ac:cxnSpMk id="11" creationId="{CE10D9E0-DF7E-4FD6-89BE-94133536F796}"/>
          </ac:cxnSpMkLst>
        </pc:cxnChg>
        <pc:cxnChg chg="mod">
          <ac:chgData name="Mihai Budiu" userId="3fe408b5c12bb05c" providerId="LiveId" clId="{136D8415-5D64-48F0-8672-FB3349AF5BD5}" dt="2023-03-11T00:37:14.893" v="823" actId="1036"/>
          <ac:cxnSpMkLst>
            <pc:docMk/>
            <pc:sldMk cId="486923477" sldId="339"/>
            <ac:cxnSpMk id="12" creationId="{143A9842-91DD-4213-8403-7E56AD189AA0}"/>
          </ac:cxnSpMkLst>
        </pc:cxnChg>
        <pc:cxnChg chg="mod">
          <ac:chgData name="Mihai Budiu" userId="3fe408b5c12bb05c" providerId="LiveId" clId="{136D8415-5D64-48F0-8672-FB3349AF5BD5}" dt="2023-03-11T00:37:14.893" v="823" actId="1036"/>
          <ac:cxnSpMkLst>
            <pc:docMk/>
            <pc:sldMk cId="486923477" sldId="339"/>
            <ac:cxnSpMk id="21" creationId="{F8939AB7-4897-4237-8E0D-AA18EDEE5449}"/>
          </ac:cxnSpMkLst>
        </pc:cxnChg>
        <pc:cxnChg chg="mod">
          <ac:chgData name="Mihai Budiu" userId="3fe408b5c12bb05c" providerId="LiveId" clId="{136D8415-5D64-48F0-8672-FB3349AF5BD5}" dt="2023-03-11T00:37:14.893" v="823" actId="1036"/>
          <ac:cxnSpMkLst>
            <pc:docMk/>
            <pc:sldMk cId="486923477" sldId="339"/>
            <ac:cxnSpMk id="24" creationId="{97C78225-6EBF-421B-B8E1-C88A04DBEB59}"/>
          </ac:cxnSpMkLst>
        </pc:cxnChg>
      </pc:sldChg>
      <pc:sldChg chg="del">
        <pc:chgData name="Mihai Budiu" userId="3fe408b5c12bb05c" providerId="LiveId" clId="{136D8415-5D64-48F0-8672-FB3349AF5BD5}" dt="2023-03-11T00:33:34.111" v="688" actId="47"/>
        <pc:sldMkLst>
          <pc:docMk/>
          <pc:sldMk cId="1199662006" sldId="340"/>
        </pc:sldMkLst>
      </pc:sldChg>
      <pc:sldChg chg="del">
        <pc:chgData name="Mihai Budiu" userId="3fe408b5c12bb05c" providerId="LiveId" clId="{136D8415-5D64-48F0-8672-FB3349AF5BD5}" dt="2023-03-11T01:09:35.533" v="1055" actId="47"/>
        <pc:sldMkLst>
          <pc:docMk/>
          <pc:sldMk cId="2001121776" sldId="341"/>
        </pc:sldMkLst>
      </pc:sldChg>
      <pc:sldChg chg="del">
        <pc:chgData name="Mihai Budiu" userId="3fe408b5c12bb05c" providerId="LiveId" clId="{136D8415-5D64-48F0-8672-FB3349AF5BD5}" dt="2023-03-11T00:58:16.857" v="857" actId="2696"/>
        <pc:sldMkLst>
          <pc:docMk/>
          <pc:sldMk cId="1079687724" sldId="346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3845356466" sldId="348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602084430" sldId="349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3869295264" sldId="350"/>
        </pc:sldMkLst>
      </pc:sldChg>
      <pc:sldChg chg="modSp del mod">
        <pc:chgData name="Mihai Budiu" userId="3fe408b5c12bb05c" providerId="LiveId" clId="{136D8415-5D64-48F0-8672-FB3349AF5BD5}" dt="2023-03-11T01:42:13.274" v="1433" actId="47"/>
        <pc:sldMkLst>
          <pc:docMk/>
          <pc:sldMk cId="3541815644" sldId="353"/>
        </pc:sldMkLst>
        <pc:spChg chg="mod">
          <ac:chgData name="Mihai Budiu" userId="3fe408b5c12bb05c" providerId="LiveId" clId="{136D8415-5D64-48F0-8672-FB3349AF5BD5}" dt="2023-03-11T01:16:32.918" v="1137" actId="6549"/>
          <ac:spMkLst>
            <pc:docMk/>
            <pc:sldMk cId="3541815644" sldId="353"/>
            <ac:spMk id="3" creationId="{94979293-AC7A-4DE7-9035-DDEE944BE436}"/>
          </ac:spMkLst>
        </pc:spChg>
      </pc:sldChg>
      <pc:sldChg chg="modSp mod modAnim">
        <pc:chgData name="Mihai Budiu" userId="3fe408b5c12bb05c" providerId="LiveId" clId="{136D8415-5D64-48F0-8672-FB3349AF5BD5}" dt="2023-03-11T03:15:53.159" v="7941" actId="5793"/>
        <pc:sldMkLst>
          <pc:docMk/>
          <pc:sldMk cId="2795340269" sldId="355"/>
        </pc:sldMkLst>
        <pc:spChg chg="mod">
          <ac:chgData name="Mihai Budiu" userId="3fe408b5c12bb05c" providerId="LiveId" clId="{136D8415-5D64-48F0-8672-FB3349AF5BD5}" dt="2023-03-11T03:15:53.159" v="7941" actId="5793"/>
          <ac:spMkLst>
            <pc:docMk/>
            <pc:sldMk cId="2795340269" sldId="355"/>
            <ac:spMk id="3" creationId="{A5C4032E-A286-4ADA-B5E7-9037CF81E173}"/>
          </ac:spMkLst>
        </pc:spChg>
      </pc:sldChg>
      <pc:sldChg chg="ord">
        <pc:chgData name="Mihai Budiu" userId="3fe408b5c12bb05c" providerId="LiveId" clId="{136D8415-5D64-48F0-8672-FB3349AF5BD5}" dt="2023-03-11T01:12:32.759" v="1066"/>
        <pc:sldMkLst>
          <pc:docMk/>
          <pc:sldMk cId="1679662939" sldId="357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520012697" sldId="358"/>
        </pc:sldMkLst>
      </pc:sldChg>
      <pc:sldChg chg="modSp modAnim">
        <pc:chgData name="Mihai Budiu" userId="3fe408b5c12bb05c" providerId="LiveId" clId="{136D8415-5D64-48F0-8672-FB3349AF5BD5}" dt="2023-03-11T03:11:40.969" v="7798"/>
        <pc:sldMkLst>
          <pc:docMk/>
          <pc:sldMk cId="2680879244" sldId="359"/>
        </pc:sldMkLst>
        <pc:spChg chg="mod">
          <ac:chgData name="Mihai Budiu" userId="3fe408b5c12bb05c" providerId="LiveId" clId="{136D8415-5D64-48F0-8672-FB3349AF5BD5}" dt="2023-03-11T01:40:57.046" v="1432" actId="20577"/>
          <ac:spMkLst>
            <pc:docMk/>
            <pc:sldMk cId="2680879244" sldId="359"/>
            <ac:spMk id="3" creationId="{F9E54021-1D30-45AF-80B7-5A764EF06870}"/>
          </ac:spMkLst>
        </pc:spChg>
      </pc:sldChg>
      <pc:sldChg chg="del">
        <pc:chgData name="Mihai Budiu" userId="3fe408b5c12bb05c" providerId="LiveId" clId="{136D8415-5D64-48F0-8672-FB3349AF5BD5}" dt="2023-03-11T00:58:23.827" v="858" actId="2696"/>
        <pc:sldMkLst>
          <pc:docMk/>
          <pc:sldMk cId="411352976" sldId="360"/>
        </pc:sldMkLst>
      </pc:sldChg>
      <pc:sldChg chg="del">
        <pc:chgData name="Mihai Budiu" userId="3fe408b5c12bb05c" providerId="LiveId" clId="{136D8415-5D64-48F0-8672-FB3349AF5BD5}" dt="2023-03-11T00:58:35.530" v="859" actId="2696"/>
        <pc:sldMkLst>
          <pc:docMk/>
          <pc:sldMk cId="2033788758" sldId="362"/>
        </pc:sldMkLst>
      </pc:sldChg>
      <pc:sldChg chg="add del">
        <pc:chgData name="Mihai Budiu" userId="3fe408b5c12bb05c" providerId="LiveId" clId="{136D8415-5D64-48F0-8672-FB3349AF5BD5}" dt="2023-03-11T00:59:16.035" v="862" actId="2696"/>
        <pc:sldMkLst>
          <pc:docMk/>
          <pc:sldMk cId="1747965290" sldId="364"/>
        </pc:sldMkLst>
      </pc:sldChg>
      <pc:sldChg chg="modSp mod">
        <pc:chgData name="Mihai Budiu" userId="3fe408b5c12bb05c" providerId="LiveId" clId="{136D8415-5D64-48F0-8672-FB3349AF5BD5}" dt="2023-03-11T02:56:38.127" v="6813" actId="20577"/>
        <pc:sldMkLst>
          <pc:docMk/>
          <pc:sldMk cId="4227788450" sldId="365"/>
        </pc:sldMkLst>
        <pc:spChg chg="mod">
          <ac:chgData name="Mihai Budiu" userId="3fe408b5c12bb05c" providerId="LiveId" clId="{136D8415-5D64-48F0-8672-FB3349AF5BD5}" dt="2023-03-11T02:56:38.127" v="6813" actId="20577"/>
          <ac:spMkLst>
            <pc:docMk/>
            <pc:sldMk cId="4227788450" sldId="365"/>
            <ac:spMk id="3" creationId="{5056CACA-74EC-4BAC-BEA9-802F89B81E71}"/>
          </ac:spMkLst>
        </pc:spChg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1001151207" sldId="366"/>
        </pc:sldMkLst>
      </pc:sldChg>
      <pc:sldChg chg="del">
        <pc:chgData name="Mihai Budiu" userId="3fe408b5c12bb05c" providerId="LiveId" clId="{136D8415-5D64-48F0-8672-FB3349AF5BD5}" dt="2023-03-11T00:30:23.875" v="642" actId="47"/>
        <pc:sldMkLst>
          <pc:docMk/>
          <pc:sldMk cId="4108391541" sldId="368"/>
        </pc:sldMkLst>
      </pc:sldChg>
      <pc:sldChg chg="del">
        <pc:chgData name="Mihai Budiu" userId="3fe408b5c12bb05c" providerId="LiveId" clId="{136D8415-5D64-48F0-8672-FB3349AF5BD5}" dt="2023-03-11T00:39:32.004" v="832" actId="47"/>
        <pc:sldMkLst>
          <pc:docMk/>
          <pc:sldMk cId="2779003683" sldId="369"/>
        </pc:sldMkLst>
      </pc:sldChg>
      <pc:sldChg chg="del">
        <pc:chgData name="Mihai Budiu" userId="3fe408b5c12bb05c" providerId="LiveId" clId="{136D8415-5D64-48F0-8672-FB3349AF5BD5}" dt="2023-03-11T00:58:01.745" v="856" actId="2696"/>
        <pc:sldMkLst>
          <pc:docMk/>
          <pc:sldMk cId="1557886295" sldId="370"/>
        </pc:sldMkLst>
      </pc:sldChg>
      <pc:sldChg chg="addSp delSp modSp mod delAnim">
        <pc:chgData name="Mihai Budiu" userId="3fe408b5c12bb05c" providerId="LiveId" clId="{136D8415-5D64-48F0-8672-FB3349AF5BD5}" dt="2023-03-11T03:13:11.154" v="7822" actId="478"/>
        <pc:sldMkLst>
          <pc:docMk/>
          <pc:sldMk cId="2609468811" sldId="371"/>
        </pc:sldMkLst>
        <pc:spChg chg="mod">
          <ac:chgData name="Mihai Budiu" userId="3fe408b5c12bb05c" providerId="LiveId" clId="{136D8415-5D64-48F0-8672-FB3349AF5BD5}" dt="2023-03-11T03:13:02.516" v="7820"/>
          <ac:spMkLst>
            <pc:docMk/>
            <pc:sldMk cId="2609468811" sldId="371"/>
            <ac:spMk id="2" creationId="{445CF96D-37AA-4E46-B60C-38E652EFCADB}"/>
          </ac:spMkLst>
        </pc:spChg>
        <pc:spChg chg="del mod">
          <ac:chgData name="Mihai Budiu" userId="3fe408b5c12bb05c" providerId="LiveId" clId="{136D8415-5D64-48F0-8672-FB3349AF5BD5}" dt="2023-03-11T03:13:06.698" v="7821" actId="478"/>
          <ac:spMkLst>
            <pc:docMk/>
            <pc:sldMk cId="2609468811" sldId="371"/>
            <ac:spMk id="3" creationId="{F9E54021-1D30-45AF-80B7-5A764EF06870}"/>
          </ac:spMkLst>
        </pc:spChg>
        <pc:spChg chg="add del mod">
          <ac:chgData name="Mihai Budiu" userId="3fe408b5c12bb05c" providerId="LiveId" clId="{136D8415-5D64-48F0-8672-FB3349AF5BD5}" dt="2023-03-11T03:13:11.154" v="7822" actId="478"/>
          <ac:spMkLst>
            <pc:docMk/>
            <pc:sldMk cId="2609468811" sldId="371"/>
            <ac:spMk id="6" creationId="{E5F884CC-8088-FE24-6A88-C21A81151B20}"/>
          </ac:spMkLst>
        </pc:spChg>
      </pc:sldChg>
      <pc:sldChg chg="del">
        <pc:chgData name="Mihai Budiu" userId="3fe408b5c12bb05c" providerId="LiveId" clId="{136D8415-5D64-48F0-8672-FB3349AF5BD5}" dt="2023-03-11T01:11:29.825" v="1062" actId="47"/>
        <pc:sldMkLst>
          <pc:docMk/>
          <pc:sldMk cId="713779879" sldId="372"/>
        </pc:sldMkLst>
      </pc:sldChg>
      <pc:sldChg chg="del">
        <pc:chgData name="Mihai Budiu" userId="3fe408b5c12bb05c" providerId="LiveId" clId="{136D8415-5D64-48F0-8672-FB3349AF5BD5}" dt="2023-03-11T01:12:16.455" v="1064" actId="47"/>
        <pc:sldMkLst>
          <pc:docMk/>
          <pc:sldMk cId="1580746264" sldId="374"/>
        </pc:sldMkLst>
      </pc:sldChg>
      <pc:sldChg chg="modSp mod ord">
        <pc:chgData name="Mihai Budiu" userId="3fe408b5c12bb05c" providerId="LiveId" clId="{136D8415-5D64-48F0-8672-FB3349AF5BD5}" dt="2023-03-11T03:18:05.418" v="8113" actId="1035"/>
        <pc:sldMkLst>
          <pc:docMk/>
          <pc:sldMk cId="2290358887" sldId="376"/>
        </pc:sldMkLst>
        <pc:spChg chg="mod">
          <ac:chgData name="Mihai Budiu" userId="3fe408b5c12bb05c" providerId="LiveId" clId="{136D8415-5D64-48F0-8672-FB3349AF5BD5}" dt="2023-03-11T03:17:59.084" v="8079" actId="5793"/>
          <ac:spMkLst>
            <pc:docMk/>
            <pc:sldMk cId="2290358887" sldId="376"/>
            <ac:spMk id="3" creationId="{6FA265A8-A548-4AA8-AAF9-E07BF6DE1668}"/>
          </ac:spMkLst>
        </pc:spChg>
        <pc:spChg chg="mod">
          <ac:chgData name="Mihai Budiu" userId="3fe408b5c12bb05c" providerId="LiveId" clId="{136D8415-5D64-48F0-8672-FB3349AF5BD5}" dt="2023-03-11T03:18:05.418" v="8113" actId="1035"/>
          <ac:spMkLst>
            <pc:docMk/>
            <pc:sldMk cId="2290358887" sldId="376"/>
            <ac:spMk id="8" creationId="{EF645807-FB1F-456C-816E-869D3CC59774}"/>
          </ac:spMkLst>
        </pc:spChg>
        <pc:graphicFrameChg chg="mod">
          <ac:chgData name="Mihai Budiu" userId="3fe408b5c12bb05c" providerId="LiveId" clId="{136D8415-5D64-48F0-8672-FB3349AF5BD5}" dt="2023-03-11T03:18:05.418" v="8113" actId="1035"/>
          <ac:graphicFrameMkLst>
            <pc:docMk/>
            <pc:sldMk cId="2290358887" sldId="376"/>
            <ac:graphicFrameMk id="5" creationId="{8717CD27-D729-4B98-8765-E1A054600064}"/>
          </ac:graphicFrameMkLst>
        </pc:graphicFrameChg>
        <pc:graphicFrameChg chg="mod">
          <ac:chgData name="Mihai Budiu" userId="3fe408b5c12bb05c" providerId="LiveId" clId="{136D8415-5D64-48F0-8672-FB3349AF5BD5}" dt="2023-03-11T03:18:05.418" v="8113" actId="1035"/>
          <ac:graphicFrameMkLst>
            <pc:docMk/>
            <pc:sldMk cId="2290358887" sldId="376"/>
            <ac:graphicFrameMk id="6" creationId="{9F3635CD-937E-4802-BB4D-0743E440C31D}"/>
          </ac:graphicFrameMkLst>
        </pc:graphicFrameChg>
      </pc:sldChg>
      <pc:sldChg chg="ord">
        <pc:chgData name="Mihai Budiu" userId="3fe408b5c12bb05c" providerId="LiveId" clId="{136D8415-5D64-48F0-8672-FB3349AF5BD5}" dt="2023-03-11T01:14:41.550" v="1118"/>
        <pc:sldMkLst>
          <pc:docMk/>
          <pc:sldMk cId="262010240" sldId="377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3231210241" sldId="379"/>
        </pc:sldMkLst>
      </pc:sldChg>
      <pc:sldChg chg="del">
        <pc:chgData name="Mihai Budiu" userId="3fe408b5c12bb05c" providerId="LiveId" clId="{136D8415-5D64-48F0-8672-FB3349AF5BD5}" dt="2023-03-11T00:59:16.035" v="862" actId="2696"/>
        <pc:sldMkLst>
          <pc:docMk/>
          <pc:sldMk cId="2437496774" sldId="382"/>
        </pc:sldMkLst>
      </pc:sldChg>
      <pc:sldChg chg="add del">
        <pc:chgData name="Mihai Budiu" userId="3fe408b5c12bb05c" providerId="LiveId" clId="{136D8415-5D64-48F0-8672-FB3349AF5BD5}" dt="2023-03-11T01:11:09.562" v="1061" actId="47"/>
        <pc:sldMkLst>
          <pc:docMk/>
          <pc:sldMk cId="3002875283" sldId="386"/>
        </pc:sldMkLst>
      </pc:sldChg>
      <pc:sldChg chg="del">
        <pc:chgData name="Mihai Budiu" userId="3fe408b5c12bb05c" providerId="LiveId" clId="{136D8415-5D64-48F0-8672-FB3349AF5BD5}" dt="2023-03-11T00:17:23.503" v="375" actId="47"/>
        <pc:sldMkLst>
          <pc:docMk/>
          <pc:sldMk cId="4290657599" sldId="2147309195"/>
        </pc:sldMkLst>
      </pc:sldChg>
      <pc:sldChg chg="addSp modSp mod">
        <pc:chgData name="Mihai Budiu" userId="3fe408b5c12bb05c" providerId="LiveId" clId="{136D8415-5D64-48F0-8672-FB3349AF5BD5}" dt="2023-03-11T03:14:34.909" v="7878" actId="20577"/>
        <pc:sldMkLst>
          <pc:docMk/>
          <pc:sldMk cId="3197224041" sldId="2147309203"/>
        </pc:sldMkLst>
        <pc:spChg chg="mod">
          <ac:chgData name="Mihai Budiu" userId="3fe408b5c12bb05c" providerId="LiveId" clId="{136D8415-5D64-48F0-8672-FB3349AF5BD5}" dt="2023-03-11T03:14:34.909" v="7878" actId="20577"/>
          <ac:spMkLst>
            <pc:docMk/>
            <pc:sldMk cId="3197224041" sldId="2147309203"/>
            <ac:spMk id="20" creationId="{8603CA54-F5BE-49E4-A229-A3ABFD8ED706}"/>
          </ac:spMkLst>
        </pc:spChg>
        <pc:spChg chg="mod">
          <ac:chgData name="Mihai Budiu" userId="3fe408b5c12bb05c" providerId="LiveId" clId="{136D8415-5D64-48F0-8672-FB3349AF5BD5}" dt="2023-03-11T03:14:12.449" v="7832" actId="1076"/>
          <ac:spMkLst>
            <pc:docMk/>
            <pc:sldMk cId="3197224041" sldId="2147309203"/>
            <ac:spMk id="21" creationId="{FDCFEC1B-EB23-4B5A-BD2F-7F846F964AB2}"/>
          </ac:spMkLst>
        </pc:spChg>
        <pc:cxnChg chg="add mod">
          <ac:chgData name="Mihai Budiu" userId="3fe408b5c12bb05c" providerId="LiveId" clId="{136D8415-5D64-48F0-8672-FB3349AF5BD5}" dt="2023-03-11T03:14:01.855" v="7830" actId="208"/>
          <ac:cxnSpMkLst>
            <pc:docMk/>
            <pc:sldMk cId="3197224041" sldId="2147309203"/>
            <ac:cxnSpMk id="22" creationId="{5D1D259F-1351-5A8B-C44A-F2C673870E37}"/>
          </ac:cxnSpMkLst>
        </pc:cxnChg>
      </pc:sldChg>
      <pc:sldChg chg="del">
        <pc:chgData name="Mihai Budiu" userId="3fe408b5c12bb05c" providerId="LiveId" clId="{136D8415-5D64-48F0-8672-FB3349AF5BD5}" dt="2023-03-11T00:58:35.530" v="859" actId="2696"/>
        <pc:sldMkLst>
          <pc:docMk/>
          <pc:sldMk cId="4126335185" sldId="2147309218"/>
        </pc:sldMkLst>
      </pc:sldChg>
      <pc:sldChg chg="del">
        <pc:chgData name="Mihai Budiu" userId="3fe408b5c12bb05c" providerId="LiveId" clId="{136D8415-5D64-48F0-8672-FB3349AF5BD5}" dt="2023-03-11T00:10:28.898" v="125" actId="47"/>
        <pc:sldMkLst>
          <pc:docMk/>
          <pc:sldMk cId="2812478807" sldId="2147309225"/>
        </pc:sldMkLst>
      </pc:sldChg>
      <pc:sldChg chg="del">
        <pc:chgData name="Mihai Budiu" userId="3fe408b5c12bb05c" providerId="LiveId" clId="{136D8415-5D64-48F0-8672-FB3349AF5BD5}" dt="2023-03-11T00:10:28.898" v="125" actId="47"/>
        <pc:sldMkLst>
          <pc:docMk/>
          <pc:sldMk cId="4123163732" sldId="2147309226"/>
        </pc:sldMkLst>
      </pc:sldChg>
      <pc:sldChg chg="del">
        <pc:chgData name="Mihai Budiu" userId="3fe408b5c12bb05c" providerId="LiveId" clId="{136D8415-5D64-48F0-8672-FB3349AF5BD5}" dt="2023-03-11T00:10:28.898" v="125" actId="47"/>
        <pc:sldMkLst>
          <pc:docMk/>
          <pc:sldMk cId="3231916697" sldId="2147309227"/>
        </pc:sldMkLst>
      </pc:sldChg>
      <pc:sldChg chg="del">
        <pc:chgData name="Mihai Budiu" userId="3fe408b5c12bb05c" providerId="LiveId" clId="{136D8415-5D64-48F0-8672-FB3349AF5BD5}" dt="2023-03-11T00:33:18.649" v="683" actId="47"/>
        <pc:sldMkLst>
          <pc:docMk/>
          <pc:sldMk cId="3569735897" sldId="2147309228"/>
        </pc:sldMkLst>
      </pc:sldChg>
      <pc:sldChg chg="del">
        <pc:chgData name="Mihai Budiu" userId="3fe408b5c12bb05c" providerId="LiveId" clId="{136D8415-5D64-48F0-8672-FB3349AF5BD5}" dt="2023-03-11T00:32:38.116" v="649" actId="47"/>
        <pc:sldMkLst>
          <pc:docMk/>
          <pc:sldMk cId="3105822643" sldId="2147309229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1958839076" sldId="2147309230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1070434519" sldId="2147309231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2743639385" sldId="2147309232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2945315577" sldId="2147309233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3336184824" sldId="2147309234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1658779816" sldId="2147309235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240934399" sldId="2147309236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2489267027" sldId="2147309237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3122658072" sldId="2147309238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390888276" sldId="2147309239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1731428473" sldId="2147309240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4268379886" sldId="2147309241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3226259623" sldId="2147309242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3270779613" sldId="2147309243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2245251119" sldId="2147309244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4035630349" sldId="2147309245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2473774875" sldId="2147309246"/>
        </pc:sldMkLst>
      </pc:sldChg>
      <pc:sldChg chg="del">
        <pc:chgData name="Mihai Budiu" userId="3fe408b5c12bb05c" providerId="LiveId" clId="{136D8415-5D64-48F0-8672-FB3349AF5BD5}" dt="2023-03-11T00:59:36.074" v="863" actId="2696"/>
        <pc:sldMkLst>
          <pc:docMk/>
          <pc:sldMk cId="3950447471" sldId="2147309247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1886904399" sldId="2147309248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3403861487" sldId="2147309249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3148216967" sldId="2147309250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684079909" sldId="2147309251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3704815175" sldId="2147309252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430322966" sldId="2147309253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746412605" sldId="2147309254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2098510119" sldId="2147309255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3110394963" sldId="2147309256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1841236708" sldId="2147309257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201512265" sldId="2147309258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2534594535" sldId="2147309259"/>
        </pc:sldMkLst>
      </pc:sldChg>
      <pc:sldChg chg="del">
        <pc:chgData name="Mihai Budiu" userId="3fe408b5c12bb05c" providerId="LiveId" clId="{136D8415-5D64-48F0-8672-FB3349AF5BD5}" dt="2023-03-11T00:59:47.646" v="864" actId="2696"/>
        <pc:sldMkLst>
          <pc:docMk/>
          <pc:sldMk cId="1166747746" sldId="2147309260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747631773" sldId="2147309262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545605054" sldId="2147309263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3795327259" sldId="2147309264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1939398969" sldId="2147309265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3458504273" sldId="2147309266"/>
        </pc:sldMkLst>
      </pc:sldChg>
      <pc:sldChg chg="del">
        <pc:chgData name="Mihai Budiu" userId="3fe408b5c12bb05c" providerId="LiveId" clId="{136D8415-5D64-48F0-8672-FB3349AF5BD5}" dt="2023-03-11T00:59:59.967" v="865" actId="2696"/>
        <pc:sldMkLst>
          <pc:docMk/>
          <pc:sldMk cId="630480873" sldId="2147309267"/>
        </pc:sldMkLst>
      </pc:sldChg>
      <pc:sldChg chg="addSp delSp modSp mod">
        <pc:chgData name="Mihai Budiu" userId="3fe408b5c12bb05c" providerId="LiveId" clId="{136D8415-5D64-48F0-8672-FB3349AF5BD5}" dt="2023-03-11T01:18:02.229" v="1247" actId="20577"/>
        <pc:sldMkLst>
          <pc:docMk/>
          <pc:sldMk cId="955442485" sldId="2147309268"/>
        </pc:sldMkLst>
        <pc:spChg chg="mod">
          <ac:chgData name="Mihai Budiu" userId="3fe408b5c12bb05c" providerId="LiveId" clId="{136D8415-5D64-48F0-8672-FB3349AF5BD5}" dt="2023-03-11T01:18:02.229" v="1247" actId="20577"/>
          <ac:spMkLst>
            <pc:docMk/>
            <pc:sldMk cId="955442485" sldId="2147309268"/>
            <ac:spMk id="3" creationId="{F9F71B5B-BDB9-8186-1DAC-7343488D13B6}"/>
          </ac:spMkLst>
        </pc:spChg>
        <pc:picChg chg="del">
          <ac:chgData name="Mihai Budiu" userId="3fe408b5c12bb05c" providerId="LiveId" clId="{136D8415-5D64-48F0-8672-FB3349AF5BD5}" dt="2023-03-11T01:01:36.741" v="879" actId="478"/>
          <ac:picMkLst>
            <pc:docMk/>
            <pc:sldMk cId="955442485" sldId="2147309268"/>
            <ac:picMk id="6" creationId="{8E21D39C-4B2F-9968-2D1E-5B3B4188127D}"/>
          </ac:picMkLst>
        </pc:picChg>
        <pc:picChg chg="add mod">
          <ac:chgData name="Mihai Budiu" userId="3fe408b5c12bb05c" providerId="LiveId" clId="{136D8415-5D64-48F0-8672-FB3349AF5BD5}" dt="2023-03-11T01:02:53.434" v="885" actId="14100"/>
          <ac:picMkLst>
            <pc:docMk/>
            <pc:sldMk cId="955442485" sldId="2147309268"/>
            <ac:picMk id="9" creationId="{5038FA9C-A853-4F73-3EA4-87C0109B7EEB}"/>
          </ac:picMkLst>
        </pc:picChg>
      </pc:sldChg>
      <pc:sldChg chg="modSp mod">
        <pc:chgData name="Mihai Budiu" userId="3fe408b5c12bb05c" providerId="LiveId" clId="{136D8415-5D64-48F0-8672-FB3349AF5BD5}" dt="2023-03-11T01:42:30.973" v="1434" actId="20577"/>
        <pc:sldMkLst>
          <pc:docMk/>
          <pc:sldMk cId="1739755664" sldId="2147309269"/>
        </pc:sldMkLst>
        <pc:spChg chg="mod">
          <ac:chgData name="Mihai Budiu" userId="3fe408b5c12bb05c" providerId="LiveId" clId="{136D8415-5D64-48F0-8672-FB3349AF5BD5}" dt="2023-03-11T01:42:30.973" v="1434" actId="20577"/>
          <ac:spMkLst>
            <pc:docMk/>
            <pc:sldMk cId="1739755664" sldId="2147309269"/>
            <ac:spMk id="3" creationId="{DD1639EA-3D3F-90DC-3781-1E28C689D208}"/>
          </ac:spMkLst>
        </pc:spChg>
      </pc:sldChg>
      <pc:sldChg chg="modSp add mod">
        <pc:chgData name="Mihai Budiu" userId="3fe408b5c12bb05c" providerId="LiveId" clId="{136D8415-5D64-48F0-8672-FB3349AF5BD5}" dt="2023-03-11T02:55:05.756" v="6763" actId="5793"/>
        <pc:sldMkLst>
          <pc:docMk/>
          <pc:sldMk cId="4237133421" sldId="2147309270"/>
        </pc:sldMkLst>
        <pc:spChg chg="mod">
          <ac:chgData name="Mihai Budiu" userId="3fe408b5c12bb05c" providerId="LiveId" clId="{136D8415-5D64-48F0-8672-FB3349AF5BD5}" dt="2023-03-11T02:55:05.756" v="6763" actId="5793"/>
          <ac:spMkLst>
            <pc:docMk/>
            <pc:sldMk cId="4237133421" sldId="2147309270"/>
            <ac:spMk id="3" creationId="{979C1E40-3AA4-43F6-A029-D08F2910CB22}"/>
          </ac:spMkLst>
        </pc:spChg>
      </pc:sldChg>
      <pc:sldChg chg="addSp modSp new mod">
        <pc:chgData name="Mihai Budiu" userId="3fe408b5c12bb05c" providerId="LiveId" clId="{136D8415-5D64-48F0-8672-FB3349AF5BD5}" dt="2023-03-11T03:06:12.557" v="7670" actId="20577"/>
        <pc:sldMkLst>
          <pc:docMk/>
          <pc:sldMk cId="1022273770" sldId="2147309271"/>
        </pc:sldMkLst>
        <pc:spChg chg="mod">
          <ac:chgData name="Mihai Budiu" userId="3fe408b5c12bb05c" providerId="LiveId" clId="{136D8415-5D64-48F0-8672-FB3349AF5BD5}" dt="2023-03-11T02:55:56.734" v="6797" actId="14100"/>
          <ac:spMkLst>
            <pc:docMk/>
            <pc:sldMk cId="1022273770" sldId="2147309271"/>
            <ac:spMk id="2" creationId="{0709BF51-841C-7147-7FB9-D76B57B7052D}"/>
          </ac:spMkLst>
        </pc:spChg>
        <pc:spChg chg="mod">
          <ac:chgData name="Mihai Budiu" userId="3fe408b5c12bb05c" providerId="LiveId" clId="{136D8415-5D64-48F0-8672-FB3349AF5BD5}" dt="2023-03-11T03:06:12.557" v="7670" actId="20577"/>
          <ac:spMkLst>
            <pc:docMk/>
            <pc:sldMk cId="1022273770" sldId="2147309271"/>
            <ac:spMk id="3" creationId="{67E45A9F-F2A3-59EF-123C-80B72B21C765}"/>
          </ac:spMkLst>
        </pc:spChg>
        <pc:picChg chg="add mod">
          <ac:chgData name="Mihai Budiu" userId="3fe408b5c12bb05c" providerId="LiveId" clId="{136D8415-5D64-48F0-8672-FB3349AF5BD5}" dt="2023-03-11T00:16:56.891" v="373" actId="1076"/>
          <ac:picMkLst>
            <pc:docMk/>
            <pc:sldMk cId="1022273770" sldId="2147309271"/>
            <ac:picMk id="6" creationId="{B30F53CC-6B29-38C5-07F9-AE02B774BA8C}"/>
          </ac:picMkLst>
        </pc:picChg>
      </pc:sldChg>
      <pc:sldChg chg="addSp delSp modSp new mod ord">
        <pc:chgData name="Mihai Budiu" userId="3fe408b5c12bb05c" providerId="LiveId" clId="{136D8415-5D64-48F0-8672-FB3349AF5BD5}" dt="2023-03-11T02:51:06.528" v="6035" actId="1035"/>
        <pc:sldMkLst>
          <pc:docMk/>
          <pc:sldMk cId="2208046232" sldId="2147309272"/>
        </pc:sldMkLst>
        <pc:spChg chg="del mod">
          <ac:chgData name="Mihai Budiu" userId="3fe408b5c12bb05c" providerId="LiveId" clId="{136D8415-5D64-48F0-8672-FB3349AF5BD5}" dt="2023-03-11T02:50:58.636" v="5994" actId="478"/>
          <ac:spMkLst>
            <pc:docMk/>
            <pc:sldMk cId="2208046232" sldId="2147309272"/>
            <ac:spMk id="2" creationId="{A19CA218-967D-912C-00C6-AA8C4DB80493}"/>
          </ac:spMkLst>
        </pc:spChg>
        <pc:spChg chg="del">
          <ac:chgData name="Mihai Budiu" userId="3fe408b5c12bb05c" providerId="LiveId" clId="{136D8415-5D64-48F0-8672-FB3349AF5BD5}" dt="2023-03-11T00:18:54.513" v="433" actId="931"/>
          <ac:spMkLst>
            <pc:docMk/>
            <pc:sldMk cId="2208046232" sldId="2147309272"/>
            <ac:spMk id="3" creationId="{D82F0D2B-6B66-6E6C-4229-33A96573C2B9}"/>
          </ac:spMkLst>
        </pc:spChg>
        <pc:spChg chg="add mod ord">
          <ac:chgData name="Mihai Budiu" userId="3fe408b5c12bb05c" providerId="LiveId" clId="{136D8415-5D64-48F0-8672-FB3349AF5BD5}" dt="2023-03-11T02:51:06.528" v="6035" actId="1035"/>
          <ac:spMkLst>
            <pc:docMk/>
            <pc:sldMk cId="2208046232" sldId="2147309272"/>
            <ac:spMk id="7" creationId="{48E09323-4A0C-CED6-AFC1-D9079E4333E4}"/>
          </ac:spMkLst>
        </pc:spChg>
        <pc:spChg chg="add del mod">
          <ac:chgData name="Mihai Budiu" userId="3fe408b5c12bb05c" providerId="LiveId" clId="{136D8415-5D64-48F0-8672-FB3349AF5BD5}" dt="2023-03-11T00:19:28.353" v="441" actId="767"/>
          <ac:spMkLst>
            <pc:docMk/>
            <pc:sldMk cId="2208046232" sldId="2147309272"/>
            <ac:spMk id="8" creationId="{9BC4330F-2B21-9FB6-4FE2-D43118F5B759}"/>
          </ac:spMkLst>
        </pc:spChg>
        <pc:spChg chg="add del mod">
          <ac:chgData name="Mihai Budiu" userId="3fe408b5c12bb05c" providerId="LiveId" clId="{136D8415-5D64-48F0-8672-FB3349AF5BD5}" dt="2023-03-11T00:21:08.850" v="451"/>
          <ac:spMkLst>
            <pc:docMk/>
            <pc:sldMk cId="2208046232" sldId="2147309272"/>
            <ac:spMk id="10" creationId="{4A9CFB93-3441-62C1-628C-AFAFDB8060E8}"/>
          </ac:spMkLst>
        </pc:spChg>
        <pc:spChg chg="add mod">
          <ac:chgData name="Mihai Budiu" userId="3fe408b5c12bb05c" providerId="LiveId" clId="{136D8415-5D64-48F0-8672-FB3349AF5BD5}" dt="2023-03-11T02:51:06.528" v="6035" actId="1035"/>
          <ac:spMkLst>
            <pc:docMk/>
            <pc:sldMk cId="2208046232" sldId="2147309272"/>
            <ac:spMk id="15" creationId="{734592A7-4C23-6F36-2A17-0036AC91621C}"/>
          </ac:spMkLst>
        </pc:spChg>
        <pc:spChg chg="add del mod">
          <ac:chgData name="Mihai Budiu" userId="3fe408b5c12bb05c" providerId="LiveId" clId="{136D8415-5D64-48F0-8672-FB3349AF5BD5}" dt="2023-03-11T00:25:18.524" v="580"/>
          <ac:spMkLst>
            <pc:docMk/>
            <pc:sldMk cId="2208046232" sldId="2147309272"/>
            <ac:spMk id="17" creationId="{1F4D4F11-1962-B640-5EA4-94BA7B24F220}"/>
          </ac:spMkLst>
        </pc:spChg>
        <pc:spChg chg="add mod">
          <ac:chgData name="Mihai Budiu" userId="3fe408b5c12bb05c" providerId="LiveId" clId="{136D8415-5D64-48F0-8672-FB3349AF5BD5}" dt="2023-03-11T02:51:06.528" v="6035" actId="1035"/>
          <ac:spMkLst>
            <pc:docMk/>
            <pc:sldMk cId="2208046232" sldId="2147309272"/>
            <ac:spMk id="20" creationId="{F8CAA2E3-624E-E29B-90D9-06B986B66B5E}"/>
          </ac:spMkLst>
        </pc:spChg>
        <pc:spChg chg="add mod">
          <ac:chgData name="Mihai Budiu" userId="3fe408b5c12bb05c" providerId="LiveId" clId="{136D8415-5D64-48F0-8672-FB3349AF5BD5}" dt="2023-03-11T02:51:06.528" v="6035" actId="1035"/>
          <ac:spMkLst>
            <pc:docMk/>
            <pc:sldMk cId="2208046232" sldId="2147309272"/>
            <ac:spMk id="21" creationId="{9BF25493-BB5F-C0FE-AED6-C9F015600BB4}"/>
          </ac:spMkLst>
        </pc:spChg>
        <pc:spChg chg="add del mod">
          <ac:chgData name="Mihai Budiu" userId="3fe408b5c12bb05c" providerId="LiveId" clId="{136D8415-5D64-48F0-8672-FB3349AF5BD5}" dt="2023-03-11T02:51:00.519" v="5995" actId="478"/>
          <ac:spMkLst>
            <pc:docMk/>
            <pc:sldMk cId="2208046232" sldId="2147309272"/>
            <ac:spMk id="23" creationId="{2A928A20-343E-EACE-E7AC-1954E50851A9}"/>
          </ac:spMkLst>
        </pc:spChg>
        <pc:picChg chg="add del mod">
          <ac:chgData name="Mihai Budiu" userId="3fe408b5c12bb05c" providerId="LiveId" clId="{136D8415-5D64-48F0-8672-FB3349AF5BD5}" dt="2023-03-11T00:19:49.496" v="450" actId="478"/>
          <ac:picMkLst>
            <pc:docMk/>
            <pc:sldMk cId="2208046232" sldId="2147309272"/>
            <ac:picMk id="6" creationId="{4B272C87-564A-94C4-64CF-446A364B9567}"/>
          </ac:picMkLst>
        </pc:picChg>
        <pc:picChg chg="add del mod">
          <ac:chgData name="Mihai Budiu" userId="3fe408b5c12bb05c" providerId="LiveId" clId="{136D8415-5D64-48F0-8672-FB3349AF5BD5}" dt="2023-03-11T00:25:04.560" v="579" actId="478"/>
          <ac:picMkLst>
            <pc:docMk/>
            <pc:sldMk cId="2208046232" sldId="2147309272"/>
            <ac:picMk id="12" creationId="{82BD90AD-2620-1387-0D13-CC1FB104F4A9}"/>
          </ac:picMkLst>
        </pc:picChg>
        <pc:picChg chg="add del mod">
          <ac:chgData name="Mihai Budiu" userId="3fe408b5c12bb05c" providerId="LiveId" clId="{136D8415-5D64-48F0-8672-FB3349AF5BD5}" dt="2023-03-11T00:22:57.845" v="492"/>
          <ac:picMkLst>
            <pc:docMk/>
            <pc:sldMk cId="2208046232" sldId="2147309272"/>
            <ac:picMk id="14" creationId="{6FC26020-F84B-767E-84E8-E8441F91A817}"/>
          </ac:picMkLst>
        </pc:picChg>
        <pc:picChg chg="add mod ord modCrop">
          <ac:chgData name="Mihai Budiu" userId="3fe408b5c12bb05c" providerId="LiveId" clId="{136D8415-5D64-48F0-8672-FB3349AF5BD5}" dt="2023-03-11T02:51:06.528" v="6035" actId="1035"/>
          <ac:picMkLst>
            <pc:docMk/>
            <pc:sldMk cId="2208046232" sldId="2147309272"/>
            <ac:picMk id="19" creationId="{D462D430-E832-9070-1CB4-E26272AA89DA}"/>
          </ac:picMkLst>
        </pc:picChg>
      </pc:sldChg>
      <pc:sldChg chg="new del">
        <pc:chgData name="Mihai Budiu" userId="3fe408b5c12bb05c" providerId="LiveId" clId="{136D8415-5D64-48F0-8672-FB3349AF5BD5}" dt="2023-03-11T01:00:36.123" v="869" actId="47"/>
        <pc:sldMkLst>
          <pc:docMk/>
          <pc:sldMk cId="2188963238" sldId="2147309273"/>
        </pc:sldMkLst>
      </pc:sldChg>
      <pc:sldChg chg="modSp add mod">
        <pc:chgData name="Mihai Budiu" userId="3fe408b5c12bb05c" providerId="LiveId" clId="{136D8415-5D64-48F0-8672-FB3349AF5BD5}" dt="2023-03-11T02:55:23.871" v="6772" actId="20577"/>
        <pc:sldMkLst>
          <pc:docMk/>
          <pc:sldMk cId="1360023563" sldId="2147309274"/>
        </pc:sldMkLst>
        <pc:spChg chg="mod">
          <ac:chgData name="Mihai Budiu" userId="3fe408b5c12bb05c" providerId="LiveId" clId="{136D8415-5D64-48F0-8672-FB3349AF5BD5}" dt="2023-03-11T02:55:23.871" v="6772" actId="20577"/>
          <ac:spMkLst>
            <pc:docMk/>
            <pc:sldMk cId="1360023563" sldId="2147309274"/>
            <ac:spMk id="3" creationId="{979C1E40-3AA4-43F6-A029-D08F2910CB22}"/>
          </ac:spMkLst>
        </pc:spChg>
      </pc:sldChg>
      <pc:sldChg chg="addSp delSp modSp new mod">
        <pc:chgData name="Mihai Budiu" userId="3fe408b5c12bb05c" providerId="LiveId" clId="{136D8415-5D64-48F0-8672-FB3349AF5BD5}" dt="2023-03-11T02:28:19.083" v="4063" actId="403"/>
        <pc:sldMkLst>
          <pc:docMk/>
          <pc:sldMk cId="289745008" sldId="2147309275"/>
        </pc:sldMkLst>
        <pc:spChg chg="mod">
          <ac:chgData name="Mihai Budiu" userId="3fe408b5c12bb05c" providerId="LiveId" clId="{136D8415-5D64-48F0-8672-FB3349AF5BD5}" dt="2023-03-11T02:26:54.328" v="4025" actId="20577"/>
          <ac:spMkLst>
            <pc:docMk/>
            <pc:sldMk cId="289745008" sldId="2147309275"/>
            <ac:spMk id="2" creationId="{FF6A1CFB-7E69-0E45-0C5E-DA6783009030}"/>
          </ac:spMkLst>
        </pc:spChg>
        <pc:spChg chg="mod">
          <ac:chgData name="Mihai Budiu" userId="3fe408b5c12bb05c" providerId="LiveId" clId="{136D8415-5D64-48F0-8672-FB3349AF5BD5}" dt="2023-03-11T01:45:07.730" v="1636" actId="20577"/>
          <ac:spMkLst>
            <pc:docMk/>
            <pc:sldMk cId="289745008" sldId="2147309275"/>
            <ac:spMk id="3" creationId="{6E399C21-922D-1562-674B-3DF89B5069FF}"/>
          </ac:spMkLst>
        </pc:spChg>
        <pc:spChg chg="add mod">
          <ac:chgData name="Mihai Budiu" userId="3fe408b5c12bb05c" providerId="LiveId" clId="{136D8415-5D64-48F0-8672-FB3349AF5BD5}" dt="2023-03-11T01:45:50.149" v="1646" actId="20577"/>
          <ac:spMkLst>
            <pc:docMk/>
            <pc:sldMk cId="289745008" sldId="2147309275"/>
            <ac:spMk id="6" creationId="{527A40AF-15C1-C62A-AE74-DA4661D4E35E}"/>
          </ac:spMkLst>
        </pc:spChg>
        <pc:spChg chg="add mod">
          <ac:chgData name="Mihai Budiu" userId="3fe408b5c12bb05c" providerId="LiveId" clId="{136D8415-5D64-48F0-8672-FB3349AF5BD5}" dt="2023-03-11T01:44:34.906" v="1602" actId="1582"/>
          <ac:spMkLst>
            <pc:docMk/>
            <pc:sldMk cId="289745008" sldId="2147309275"/>
            <ac:spMk id="7" creationId="{4116B6A3-3B6C-6E39-0789-F6EC4924FEDB}"/>
          </ac:spMkLst>
        </pc:spChg>
        <pc:spChg chg="add mod">
          <ac:chgData name="Mihai Budiu" userId="3fe408b5c12bb05c" providerId="LiveId" clId="{136D8415-5D64-48F0-8672-FB3349AF5BD5}" dt="2023-03-11T01:45:29.895" v="1639" actId="20577"/>
          <ac:spMkLst>
            <pc:docMk/>
            <pc:sldMk cId="289745008" sldId="2147309275"/>
            <ac:spMk id="8" creationId="{7591B120-B019-79D0-B8C9-7BD6C50C6BAC}"/>
          </ac:spMkLst>
        </pc:spChg>
        <pc:spChg chg="add mod">
          <ac:chgData name="Mihai Budiu" userId="3fe408b5c12bb05c" providerId="LiveId" clId="{136D8415-5D64-48F0-8672-FB3349AF5BD5}" dt="2023-03-11T01:45:32.351" v="1640" actId="20577"/>
          <ac:spMkLst>
            <pc:docMk/>
            <pc:sldMk cId="289745008" sldId="2147309275"/>
            <ac:spMk id="9" creationId="{7D9AFFD1-6362-4E65-E41C-5D8699236BF1}"/>
          </ac:spMkLst>
        </pc:spChg>
        <pc:spChg chg="add mod">
          <ac:chgData name="Mihai Budiu" userId="3fe408b5c12bb05c" providerId="LiveId" clId="{136D8415-5D64-48F0-8672-FB3349AF5BD5}" dt="2023-03-11T01:45:35.115" v="1641" actId="20577"/>
          <ac:spMkLst>
            <pc:docMk/>
            <pc:sldMk cId="289745008" sldId="2147309275"/>
            <ac:spMk id="10" creationId="{A65BA2A3-484A-703F-29E1-9F72B23C83F2}"/>
          </ac:spMkLst>
        </pc:spChg>
        <pc:spChg chg="add del mod">
          <ac:chgData name="Mihai Budiu" userId="3fe408b5c12bb05c" providerId="LiveId" clId="{136D8415-5D64-48F0-8672-FB3349AF5BD5}" dt="2023-03-11T01:45:21.225" v="1638" actId="478"/>
          <ac:spMkLst>
            <pc:docMk/>
            <pc:sldMk cId="289745008" sldId="2147309275"/>
            <ac:spMk id="11" creationId="{C18E2282-232B-A71B-F6D9-E37F51D77142}"/>
          </ac:spMkLst>
        </pc:spChg>
        <pc:spChg chg="add mod">
          <ac:chgData name="Mihai Budiu" userId="3fe408b5c12bb05c" providerId="LiveId" clId="{136D8415-5D64-48F0-8672-FB3349AF5BD5}" dt="2023-03-11T01:45:37.802" v="1642" actId="20577"/>
          <ac:spMkLst>
            <pc:docMk/>
            <pc:sldMk cId="289745008" sldId="2147309275"/>
            <ac:spMk id="12" creationId="{D1D43FD0-799A-7E91-4D4D-8A57FF305061}"/>
          </ac:spMkLst>
        </pc:spChg>
        <pc:spChg chg="add mod">
          <ac:chgData name="Mihai Budiu" userId="3fe408b5c12bb05c" providerId="LiveId" clId="{136D8415-5D64-48F0-8672-FB3349AF5BD5}" dt="2023-03-11T01:45:53.678" v="1647" actId="20577"/>
          <ac:spMkLst>
            <pc:docMk/>
            <pc:sldMk cId="289745008" sldId="2147309275"/>
            <ac:spMk id="13" creationId="{13CFC7EE-D7AA-0B0D-E6CE-7DA324DA312E}"/>
          </ac:spMkLst>
        </pc:spChg>
        <pc:spChg chg="add mod">
          <ac:chgData name="Mihai Budiu" userId="3fe408b5c12bb05c" providerId="LiveId" clId="{136D8415-5D64-48F0-8672-FB3349AF5BD5}" dt="2023-03-11T01:47:22.445" v="1672" actId="14100"/>
          <ac:spMkLst>
            <pc:docMk/>
            <pc:sldMk cId="289745008" sldId="2147309275"/>
            <ac:spMk id="14" creationId="{1C021105-B042-A802-68EA-1D5C76CCB832}"/>
          </ac:spMkLst>
        </pc:spChg>
        <pc:spChg chg="add del mod">
          <ac:chgData name="Mihai Budiu" userId="3fe408b5c12bb05c" providerId="LiveId" clId="{136D8415-5D64-48F0-8672-FB3349AF5BD5}" dt="2023-03-11T01:46:21.697" v="1652" actId="478"/>
          <ac:spMkLst>
            <pc:docMk/>
            <pc:sldMk cId="289745008" sldId="2147309275"/>
            <ac:spMk id="15" creationId="{5CB344C1-F41F-65A0-17C7-79AD3C613243}"/>
          </ac:spMkLst>
        </pc:spChg>
        <pc:spChg chg="add del">
          <ac:chgData name="Mihai Budiu" userId="3fe408b5c12bb05c" providerId="LiveId" clId="{136D8415-5D64-48F0-8672-FB3349AF5BD5}" dt="2023-03-11T01:46:26.548" v="1654" actId="11529"/>
          <ac:spMkLst>
            <pc:docMk/>
            <pc:sldMk cId="289745008" sldId="2147309275"/>
            <ac:spMk id="16" creationId="{7E784BFA-412C-3449-2264-AC912232A628}"/>
          </ac:spMkLst>
        </pc:spChg>
        <pc:spChg chg="add del mod">
          <ac:chgData name="Mihai Budiu" userId="3fe408b5c12bb05c" providerId="LiveId" clId="{136D8415-5D64-48F0-8672-FB3349AF5BD5}" dt="2023-03-11T02:27:09.814" v="4026" actId="478"/>
          <ac:spMkLst>
            <pc:docMk/>
            <pc:sldMk cId="289745008" sldId="2147309275"/>
            <ac:spMk id="17" creationId="{DE5BD9F0-1A14-AD60-6B88-18959F049475}"/>
          </ac:spMkLst>
        </pc:spChg>
        <pc:spChg chg="add del mod">
          <ac:chgData name="Mihai Budiu" userId="3fe408b5c12bb05c" providerId="LiveId" clId="{136D8415-5D64-48F0-8672-FB3349AF5BD5}" dt="2023-03-11T02:27:09.814" v="4026" actId="478"/>
          <ac:spMkLst>
            <pc:docMk/>
            <pc:sldMk cId="289745008" sldId="2147309275"/>
            <ac:spMk id="18" creationId="{186B7C6B-0758-8CC9-73FD-18D904367229}"/>
          </ac:spMkLst>
        </pc:spChg>
        <pc:spChg chg="add del mod">
          <ac:chgData name="Mihai Budiu" userId="3fe408b5c12bb05c" providerId="LiveId" clId="{136D8415-5D64-48F0-8672-FB3349AF5BD5}" dt="2023-03-11T02:27:09.814" v="4026" actId="478"/>
          <ac:spMkLst>
            <pc:docMk/>
            <pc:sldMk cId="289745008" sldId="2147309275"/>
            <ac:spMk id="19" creationId="{EA325531-7F52-DB30-84FA-B64B7F56FF83}"/>
          </ac:spMkLst>
        </pc:spChg>
        <pc:spChg chg="add del mod">
          <ac:chgData name="Mihai Budiu" userId="3fe408b5c12bb05c" providerId="LiveId" clId="{136D8415-5D64-48F0-8672-FB3349AF5BD5}" dt="2023-03-11T02:27:09.814" v="4026" actId="478"/>
          <ac:spMkLst>
            <pc:docMk/>
            <pc:sldMk cId="289745008" sldId="2147309275"/>
            <ac:spMk id="20" creationId="{9051B657-A58F-5CCB-2A5E-976A0AD2D25F}"/>
          </ac:spMkLst>
        </pc:spChg>
        <pc:spChg chg="add del mod">
          <ac:chgData name="Mihai Budiu" userId="3fe408b5c12bb05c" providerId="LiveId" clId="{136D8415-5D64-48F0-8672-FB3349AF5BD5}" dt="2023-03-11T02:27:09.814" v="4026" actId="478"/>
          <ac:spMkLst>
            <pc:docMk/>
            <pc:sldMk cId="289745008" sldId="2147309275"/>
            <ac:spMk id="21" creationId="{3C16E531-5B28-BC92-552B-86FB516211F3}"/>
          </ac:spMkLst>
        </pc:spChg>
        <pc:spChg chg="add mod">
          <ac:chgData name="Mihai Budiu" userId="3fe408b5c12bb05c" providerId="LiveId" clId="{136D8415-5D64-48F0-8672-FB3349AF5BD5}" dt="2023-03-11T02:28:19.083" v="4063" actId="403"/>
          <ac:spMkLst>
            <pc:docMk/>
            <pc:sldMk cId="289745008" sldId="2147309275"/>
            <ac:spMk id="22" creationId="{4243759A-F37A-1DCA-EF9E-3EA608C93437}"/>
          </ac:spMkLst>
        </pc:spChg>
      </pc:sldChg>
      <pc:sldChg chg="addSp delSp modSp new mod">
        <pc:chgData name="Mihai Budiu" userId="3fe408b5c12bb05c" providerId="LiveId" clId="{136D8415-5D64-48F0-8672-FB3349AF5BD5}" dt="2023-03-11T02:30:31.855" v="4108" actId="478"/>
        <pc:sldMkLst>
          <pc:docMk/>
          <pc:sldMk cId="3848182500" sldId="2147309276"/>
        </pc:sldMkLst>
        <pc:spChg chg="mod">
          <ac:chgData name="Mihai Budiu" userId="3fe408b5c12bb05c" providerId="LiveId" clId="{136D8415-5D64-48F0-8672-FB3349AF5BD5}" dt="2023-03-11T01:47:51.642" v="1699" actId="20577"/>
          <ac:spMkLst>
            <pc:docMk/>
            <pc:sldMk cId="3848182500" sldId="2147309276"/>
            <ac:spMk id="2" creationId="{3698C482-EC60-E50B-305C-6C2360DB7E26}"/>
          </ac:spMkLst>
        </pc:spChg>
        <pc:spChg chg="del">
          <ac:chgData name="Mihai Budiu" userId="3fe408b5c12bb05c" providerId="LiveId" clId="{136D8415-5D64-48F0-8672-FB3349AF5BD5}" dt="2023-03-11T01:48:10.531" v="1700" actId="478"/>
          <ac:spMkLst>
            <pc:docMk/>
            <pc:sldMk cId="3848182500" sldId="2147309276"/>
            <ac:spMk id="3" creationId="{C8BBD8C8-37A7-53F9-DB84-7F74FA6316ED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5" creationId="{F26FE312-AF8D-7005-5A5A-CAA4D96DD764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8" creationId="{78A8D026-43C0-CAE9-E2C3-785A0AEA0B2D}"/>
          </ac:spMkLst>
        </pc:spChg>
        <pc:spChg chg="add del mod">
          <ac:chgData name="Mihai Budiu" userId="3fe408b5c12bb05c" providerId="LiveId" clId="{136D8415-5D64-48F0-8672-FB3349AF5BD5}" dt="2023-03-11T01:48:55.936" v="1719" actId="478"/>
          <ac:spMkLst>
            <pc:docMk/>
            <pc:sldMk cId="3848182500" sldId="2147309276"/>
            <ac:spMk id="9" creationId="{692A3F71-C138-07A0-CA7D-CA3EA783158E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0" creationId="{70AE0833-E5F6-46EC-5F4F-AE26C0B5DE7B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1" creationId="{528BACDB-9CD3-A87F-3266-A6E59C752950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2" creationId="{AA8D0FAE-C547-E89E-2366-958ED1BBABDE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3" creationId="{F01B6998-96B9-BD33-7D3C-4B099EF7EDE3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4" creationId="{E7B360E7-F941-C4ED-275F-770351973D11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5" creationId="{49954512-CDAE-1E1D-9EAC-13F6B2BC107A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6" creationId="{99552B14-0E21-E6FF-8861-64B4611336CA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7" creationId="{0DB1C40B-5663-203B-9E47-F1E8FCE0DB48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8" creationId="{EA5BC878-39D1-0251-1778-A7A8A6AF8739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19" creationId="{32C23F02-FEEF-1612-4445-C861CBC6C28D}"/>
          </ac:spMkLst>
        </pc:spChg>
        <pc:spChg chg="add mod">
          <ac:chgData name="Mihai Budiu" userId="3fe408b5c12bb05c" providerId="LiveId" clId="{136D8415-5D64-48F0-8672-FB3349AF5BD5}" dt="2023-03-11T01:54:09.304" v="1905" actId="20577"/>
          <ac:spMkLst>
            <pc:docMk/>
            <pc:sldMk cId="3848182500" sldId="2147309276"/>
            <ac:spMk id="20" creationId="{DD4B2CD7-95CB-FFA5-AB4E-A6AA4910F6A0}"/>
          </ac:spMkLst>
        </pc:spChg>
        <pc:spChg chg="add mod">
          <ac:chgData name="Mihai Budiu" userId="3fe408b5c12bb05c" providerId="LiveId" clId="{136D8415-5D64-48F0-8672-FB3349AF5BD5}" dt="2023-03-11T01:53:29.303" v="1871" actId="1038"/>
          <ac:spMkLst>
            <pc:docMk/>
            <pc:sldMk cId="3848182500" sldId="2147309276"/>
            <ac:spMk id="21" creationId="{FAD64BD7-FB45-5DE7-88EF-F6688ED9D3EE}"/>
          </ac:spMkLst>
        </pc:spChg>
        <pc:spChg chg="add mod">
          <ac:chgData name="Mihai Budiu" userId="3fe408b5c12bb05c" providerId="LiveId" clId="{136D8415-5D64-48F0-8672-FB3349AF5BD5}" dt="2023-03-11T01:55:31.624" v="1925" actId="14100"/>
          <ac:spMkLst>
            <pc:docMk/>
            <pc:sldMk cId="3848182500" sldId="2147309276"/>
            <ac:spMk id="22" creationId="{F219E7CA-CDE0-56FB-9462-36130AC4A1D3}"/>
          </ac:spMkLst>
        </pc:spChg>
        <pc:spChg chg="add mod">
          <ac:chgData name="Mihai Budiu" userId="3fe408b5c12bb05c" providerId="LiveId" clId="{136D8415-5D64-48F0-8672-FB3349AF5BD5}" dt="2023-03-11T01:55:34.743" v="1926" actId="1076"/>
          <ac:spMkLst>
            <pc:docMk/>
            <pc:sldMk cId="3848182500" sldId="2147309276"/>
            <ac:spMk id="23" creationId="{26C09532-8AAA-C74F-0606-D4D9EEA59B1A}"/>
          </ac:spMkLst>
        </pc:spChg>
        <pc:spChg chg="add del mod">
          <ac:chgData name="Mihai Budiu" userId="3fe408b5c12bb05c" providerId="LiveId" clId="{136D8415-5D64-48F0-8672-FB3349AF5BD5}" dt="2023-03-11T01:55:22.324" v="1922" actId="478"/>
          <ac:spMkLst>
            <pc:docMk/>
            <pc:sldMk cId="3848182500" sldId="2147309276"/>
            <ac:spMk id="24" creationId="{09956AEB-D77B-67AA-081A-CF8A2D10FA13}"/>
          </ac:spMkLst>
        </pc:spChg>
        <pc:spChg chg="add del">
          <ac:chgData name="Mihai Budiu" userId="3fe408b5c12bb05c" providerId="LiveId" clId="{136D8415-5D64-48F0-8672-FB3349AF5BD5}" dt="2023-03-11T01:53:52.116" v="1873" actId="478"/>
          <ac:spMkLst>
            <pc:docMk/>
            <pc:sldMk cId="3848182500" sldId="2147309276"/>
            <ac:spMk id="25" creationId="{87707344-7BA9-98A1-D796-A3091C882581}"/>
          </ac:spMkLst>
        </pc:spChg>
        <pc:spChg chg="add del mod">
          <ac:chgData name="Mihai Budiu" userId="3fe408b5c12bb05c" providerId="LiveId" clId="{136D8415-5D64-48F0-8672-FB3349AF5BD5}" dt="2023-03-11T01:55:23.771" v="1923" actId="478"/>
          <ac:spMkLst>
            <pc:docMk/>
            <pc:sldMk cId="3848182500" sldId="2147309276"/>
            <ac:spMk id="26" creationId="{E5AD41E2-4228-CFF0-34CB-BD8AC84D6C02}"/>
          </ac:spMkLst>
        </pc:spChg>
        <pc:spChg chg="add del mod">
          <ac:chgData name="Mihai Budiu" userId="3fe408b5c12bb05c" providerId="LiveId" clId="{136D8415-5D64-48F0-8672-FB3349AF5BD5}" dt="2023-03-11T01:55:12.375" v="1920" actId="478"/>
          <ac:spMkLst>
            <pc:docMk/>
            <pc:sldMk cId="3848182500" sldId="2147309276"/>
            <ac:spMk id="27" creationId="{00FF83AC-CE5B-FCCA-58F1-EB58CDA3334C}"/>
          </ac:spMkLst>
        </pc:spChg>
        <pc:spChg chg="add del mod">
          <ac:chgData name="Mihai Budiu" userId="3fe408b5c12bb05c" providerId="LiveId" clId="{136D8415-5D64-48F0-8672-FB3349AF5BD5}" dt="2023-03-11T01:55:12.375" v="1920" actId="478"/>
          <ac:spMkLst>
            <pc:docMk/>
            <pc:sldMk cId="3848182500" sldId="2147309276"/>
            <ac:spMk id="28" creationId="{602DEB5C-DFEB-C7F5-1B46-8EFE8C3E6ABC}"/>
          </ac:spMkLst>
        </pc:spChg>
        <pc:spChg chg="add del mod">
          <ac:chgData name="Mihai Budiu" userId="3fe408b5c12bb05c" providerId="LiveId" clId="{136D8415-5D64-48F0-8672-FB3349AF5BD5}" dt="2023-03-11T01:55:55.563" v="1944" actId="478"/>
          <ac:spMkLst>
            <pc:docMk/>
            <pc:sldMk cId="3848182500" sldId="2147309276"/>
            <ac:spMk id="29" creationId="{D7B93161-C9A5-6803-EF8F-294E784C0F57}"/>
          </ac:spMkLst>
        </pc:spChg>
        <pc:spChg chg="add mod">
          <ac:chgData name="Mihai Budiu" userId="3fe408b5c12bb05c" providerId="LiveId" clId="{136D8415-5D64-48F0-8672-FB3349AF5BD5}" dt="2023-03-11T01:57:50.493" v="1972" actId="1076"/>
          <ac:spMkLst>
            <pc:docMk/>
            <pc:sldMk cId="3848182500" sldId="2147309276"/>
            <ac:spMk id="30" creationId="{7A31230D-ECA0-10F9-A6D9-D8E6757D9CAC}"/>
          </ac:spMkLst>
        </pc:spChg>
        <pc:spChg chg="add mod">
          <ac:chgData name="Mihai Budiu" userId="3fe408b5c12bb05c" providerId="LiveId" clId="{136D8415-5D64-48F0-8672-FB3349AF5BD5}" dt="2023-03-11T01:55:52.560" v="1943" actId="14100"/>
          <ac:spMkLst>
            <pc:docMk/>
            <pc:sldMk cId="3848182500" sldId="2147309276"/>
            <ac:spMk id="31" creationId="{DCCAFA9A-A2F0-C2A1-0210-92070CCE148F}"/>
          </ac:spMkLst>
        </pc:spChg>
        <pc:spChg chg="add mod">
          <ac:chgData name="Mihai Budiu" userId="3fe408b5c12bb05c" providerId="LiveId" clId="{136D8415-5D64-48F0-8672-FB3349AF5BD5}" dt="2023-03-11T01:55:58.810" v="1945" actId="571"/>
          <ac:spMkLst>
            <pc:docMk/>
            <pc:sldMk cId="3848182500" sldId="2147309276"/>
            <ac:spMk id="32" creationId="{1362CE06-4C95-DB2A-603D-EBD91744B4C9}"/>
          </ac:spMkLst>
        </pc:spChg>
        <pc:spChg chg="add mod">
          <ac:chgData name="Mihai Budiu" userId="3fe408b5c12bb05c" providerId="LiveId" clId="{136D8415-5D64-48F0-8672-FB3349AF5BD5}" dt="2023-03-11T01:57:46.428" v="1971" actId="1076"/>
          <ac:spMkLst>
            <pc:docMk/>
            <pc:sldMk cId="3848182500" sldId="2147309276"/>
            <ac:spMk id="33" creationId="{08607859-43A3-3422-821E-CF051863BF64}"/>
          </ac:spMkLst>
        </pc:spChg>
        <pc:spChg chg="add mod">
          <ac:chgData name="Mihai Budiu" userId="3fe408b5c12bb05c" providerId="LiveId" clId="{136D8415-5D64-48F0-8672-FB3349AF5BD5}" dt="2023-03-11T01:56:36.623" v="1959" actId="20577"/>
          <ac:spMkLst>
            <pc:docMk/>
            <pc:sldMk cId="3848182500" sldId="2147309276"/>
            <ac:spMk id="34" creationId="{CE50DD31-7B0C-A53F-B305-04C1A9E4C113}"/>
          </ac:spMkLst>
        </pc:spChg>
        <pc:spChg chg="add del mod">
          <ac:chgData name="Mihai Budiu" userId="3fe408b5c12bb05c" providerId="LiveId" clId="{136D8415-5D64-48F0-8672-FB3349AF5BD5}" dt="2023-03-11T02:00:09.643" v="2013" actId="478"/>
          <ac:spMkLst>
            <pc:docMk/>
            <pc:sldMk cId="3848182500" sldId="2147309276"/>
            <ac:spMk id="35" creationId="{044277FF-022A-294D-70E1-141CB7B1E9B8}"/>
          </ac:spMkLst>
        </pc:spChg>
        <pc:spChg chg="add">
          <ac:chgData name="Mihai Budiu" userId="3fe408b5c12bb05c" providerId="LiveId" clId="{136D8415-5D64-48F0-8672-FB3349AF5BD5}" dt="2023-03-11T01:58:01.033" v="1973" actId="11529"/>
          <ac:spMkLst>
            <pc:docMk/>
            <pc:sldMk cId="3848182500" sldId="2147309276"/>
            <ac:spMk id="36" creationId="{5CECDCED-23A6-6BED-D9C2-63BCBC9B4D96}"/>
          </ac:spMkLst>
        </pc:spChg>
        <pc:spChg chg="add">
          <ac:chgData name="Mihai Budiu" userId="3fe408b5c12bb05c" providerId="LiveId" clId="{136D8415-5D64-48F0-8672-FB3349AF5BD5}" dt="2023-03-11T01:58:18.558" v="1974" actId="11529"/>
          <ac:spMkLst>
            <pc:docMk/>
            <pc:sldMk cId="3848182500" sldId="2147309276"/>
            <ac:spMk id="37" creationId="{5E879489-F33A-48C3-9E23-DA85C9ADC912}"/>
          </ac:spMkLst>
        </pc:spChg>
        <pc:spChg chg="add del mod">
          <ac:chgData name="Mihai Budiu" userId="3fe408b5c12bb05c" providerId="LiveId" clId="{136D8415-5D64-48F0-8672-FB3349AF5BD5}" dt="2023-03-11T01:59:59.254" v="2011" actId="478"/>
          <ac:spMkLst>
            <pc:docMk/>
            <pc:sldMk cId="3848182500" sldId="2147309276"/>
            <ac:spMk id="38" creationId="{80A1ADF6-F9CC-0956-3DE1-C05D9A83498B}"/>
          </ac:spMkLst>
        </pc:spChg>
        <pc:spChg chg="add mod">
          <ac:chgData name="Mihai Budiu" userId="3fe408b5c12bb05c" providerId="LiveId" clId="{136D8415-5D64-48F0-8672-FB3349AF5BD5}" dt="2023-03-11T01:59:02.284" v="1984" actId="13822"/>
          <ac:spMkLst>
            <pc:docMk/>
            <pc:sldMk cId="3848182500" sldId="2147309276"/>
            <ac:spMk id="39" creationId="{04A05D0A-9161-BC67-6AA4-69B002E0B054}"/>
          </ac:spMkLst>
        </pc:spChg>
        <pc:spChg chg="add mod">
          <ac:chgData name="Mihai Budiu" userId="3fe408b5c12bb05c" providerId="LiveId" clId="{136D8415-5D64-48F0-8672-FB3349AF5BD5}" dt="2023-03-11T01:59:32.267" v="2004" actId="1076"/>
          <ac:spMkLst>
            <pc:docMk/>
            <pc:sldMk cId="3848182500" sldId="2147309276"/>
            <ac:spMk id="40" creationId="{6D8CE9B5-7E9D-5CDA-73AD-A8E5F05E5045}"/>
          </ac:spMkLst>
        </pc:spChg>
        <pc:spChg chg="add mod">
          <ac:chgData name="Mihai Budiu" userId="3fe408b5c12bb05c" providerId="LiveId" clId="{136D8415-5D64-48F0-8672-FB3349AF5BD5}" dt="2023-03-11T01:59:37.126" v="2006" actId="20577"/>
          <ac:spMkLst>
            <pc:docMk/>
            <pc:sldMk cId="3848182500" sldId="2147309276"/>
            <ac:spMk id="41" creationId="{74D45C3A-C053-7199-DE0D-A0B4BFBEB1F7}"/>
          </ac:spMkLst>
        </pc:spChg>
        <pc:spChg chg="add mod">
          <ac:chgData name="Mihai Budiu" userId="3fe408b5c12bb05c" providerId="LiveId" clId="{136D8415-5D64-48F0-8672-FB3349AF5BD5}" dt="2023-03-11T01:59:40.845" v="2007" actId="571"/>
          <ac:spMkLst>
            <pc:docMk/>
            <pc:sldMk cId="3848182500" sldId="2147309276"/>
            <ac:spMk id="42" creationId="{676CF77D-7582-D5C2-1765-C83FCC6A27F2}"/>
          </ac:spMkLst>
        </pc:spChg>
        <pc:spChg chg="add mod">
          <ac:chgData name="Mihai Budiu" userId="3fe408b5c12bb05c" providerId="LiveId" clId="{136D8415-5D64-48F0-8672-FB3349AF5BD5}" dt="2023-03-11T01:59:53.550" v="2008" actId="571"/>
          <ac:spMkLst>
            <pc:docMk/>
            <pc:sldMk cId="3848182500" sldId="2147309276"/>
            <ac:spMk id="43" creationId="{F6EB41F2-BC21-D8E9-F7A2-A76B7156680D}"/>
          </ac:spMkLst>
        </pc:spChg>
        <pc:spChg chg="add mod">
          <ac:chgData name="Mihai Budiu" userId="3fe408b5c12bb05c" providerId="LiveId" clId="{136D8415-5D64-48F0-8672-FB3349AF5BD5}" dt="2023-03-11T01:59:57.232" v="2010" actId="571"/>
          <ac:spMkLst>
            <pc:docMk/>
            <pc:sldMk cId="3848182500" sldId="2147309276"/>
            <ac:spMk id="44" creationId="{EBA445B8-CE95-A013-3C57-2B85FCDECD38}"/>
          </ac:spMkLst>
        </pc:spChg>
        <pc:spChg chg="add mod">
          <ac:chgData name="Mihai Budiu" userId="3fe408b5c12bb05c" providerId="LiveId" clId="{136D8415-5D64-48F0-8672-FB3349AF5BD5}" dt="2023-03-11T01:59:57.232" v="2010" actId="571"/>
          <ac:spMkLst>
            <pc:docMk/>
            <pc:sldMk cId="3848182500" sldId="2147309276"/>
            <ac:spMk id="45" creationId="{0FD555B7-F1B9-0FDD-25F8-0C703F8B2067}"/>
          </ac:spMkLst>
        </pc:spChg>
        <pc:spChg chg="add mod">
          <ac:chgData name="Mihai Budiu" userId="3fe408b5c12bb05c" providerId="LiveId" clId="{136D8415-5D64-48F0-8672-FB3349AF5BD5}" dt="2023-03-11T02:00:07.443" v="2012" actId="571"/>
          <ac:spMkLst>
            <pc:docMk/>
            <pc:sldMk cId="3848182500" sldId="2147309276"/>
            <ac:spMk id="46" creationId="{F2AE12D5-360C-E6EF-6F48-7CDE796DB340}"/>
          </ac:spMkLst>
        </pc:spChg>
        <pc:spChg chg="add del">
          <ac:chgData name="Mihai Budiu" userId="3fe408b5c12bb05c" providerId="LiveId" clId="{136D8415-5D64-48F0-8672-FB3349AF5BD5}" dt="2023-03-11T02:20:08.319" v="3159" actId="478"/>
          <ac:spMkLst>
            <pc:docMk/>
            <pc:sldMk cId="3848182500" sldId="2147309276"/>
            <ac:spMk id="47" creationId="{292F8E8D-0261-A8B8-1BF6-FBB5988FD190}"/>
          </ac:spMkLst>
        </pc:spChg>
        <pc:spChg chg="add del mod">
          <ac:chgData name="Mihai Budiu" userId="3fe408b5c12bb05c" providerId="LiveId" clId="{136D8415-5D64-48F0-8672-FB3349AF5BD5}" dt="2023-03-11T02:30:31.855" v="4108" actId="478"/>
          <ac:spMkLst>
            <pc:docMk/>
            <pc:sldMk cId="3848182500" sldId="2147309276"/>
            <ac:spMk id="48" creationId="{3505A2CF-7237-7CD2-A683-7D511EEF0EC0}"/>
          </ac:spMkLst>
        </pc:spChg>
        <pc:cxnChg chg="add del">
          <ac:chgData name="Mihai Budiu" userId="3fe408b5c12bb05c" providerId="LiveId" clId="{136D8415-5D64-48F0-8672-FB3349AF5BD5}" dt="2023-03-11T01:48:26.466" v="1712" actId="11529"/>
          <ac:cxnSpMkLst>
            <pc:docMk/>
            <pc:sldMk cId="3848182500" sldId="2147309276"/>
            <ac:cxnSpMk id="7" creationId="{40C0D277-A892-14F6-1539-F7038EC84741}"/>
          </ac:cxnSpMkLst>
        </pc:cxnChg>
      </pc:sldChg>
      <pc:sldChg chg="addSp modSp new mod">
        <pc:chgData name="Mihai Budiu" userId="3fe408b5c12bb05c" providerId="LiveId" clId="{136D8415-5D64-48F0-8672-FB3349AF5BD5}" dt="2023-03-11T04:03:55.363" v="8414" actId="20577"/>
        <pc:sldMkLst>
          <pc:docMk/>
          <pc:sldMk cId="26178123" sldId="2147309277"/>
        </pc:sldMkLst>
        <pc:spChg chg="mod">
          <ac:chgData name="Mihai Budiu" userId="3fe408b5c12bb05c" providerId="LiveId" clId="{136D8415-5D64-48F0-8672-FB3349AF5BD5}" dt="2023-03-11T02:00:28.061" v="2021" actId="20577"/>
          <ac:spMkLst>
            <pc:docMk/>
            <pc:sldMk cId="26178123" sldId="2147309277"/>
            <ac:spMk id="2" creationId="{AE80FA7A-4538-DC01-495F-2BB85232E027}"/>
          </ac:spMkLst>
        </pc:spChg>
        <pc:spChg chg="mod">
          <ac:chgData name="Mihai Budiu" userId="3fe408b5c12bb05c" providerId="LiveId" clId="{136D8415-5D64-48F0-8672-FB3349AF5BD5}" dt="2023-03-11T04:03:55.363" v="8414" actId="20577"/>
          <ac:spMkLst>
            <pc:docMk/>
            <pc:sldMk cId="26178123" sldId="2147309277"/>
            <ac:spMk id="3" creationId="{21D30FFD-ADB1-E773-5654-FD7A6E6B0DFA}"/>
          </ac:spMkLst>
        </pc:spChg>
        <pc:picChg chg="add mod">
          <ac:chgData name="Mihai Budiu" userId="3fe408b5c12bb05c" providerId="LiveId" clId="{136D8415-5D64-48F0-8672-FB3349AF5BD5}" dt="2023-03-11T02:37:39.148" v="4858" actId="1076"/>
          <ac:picMkLst>
            <pc:docMk/>
            <pc:sldMk cId="26178123" sldId="2147309277"/>
            <ac:picMk id="6" creationId="{5737181A-C2D8-282D-BEBB-45528D58F0D7}"/>
          </ac:picMkLst>
        </pc:picChg>
      </pc:sldChg>
      <pc:sldChg chg="addSp modSp new mod">
        <pc:chgData name="Mihai Budiu" userId="3fe408b5c12bb05c" providerId="LiveId" clId="{136D8415-5D64-48F0-8672-FB3349AF5BD5}" dt="2023-03-11T04:04:52.958" v="8435" actId="6549"/>
        <pc:sldMkLst>
          <pc:docMk/>
          <pc:sldMk cId="2344834547" sldId="2147309278"/>
        </pc:sldMkLst>
        <pc:spChg chg="mod">
          <ac:chgData name="Mihai Budiu" userId="3fe408b5c12bb05c" providerId="LiveId" clId="{136D8415-5D64-48F0-8672-FB3349AF5BD5}" dt="2023-03-11T02:06:56.826" v="2375" actId="20577"/>
          <ac:spMkLst>
            <pc:docMk/>
            <pc:sldMk cId="2344834547" sldId="2147309278"/>
            <ac:spMk id="2" creationId="{EB2A8C4A-3520-2CC1-4644-9A24F9FC17E3}"/>
          </ac:spMkLst>
        </pc:spChg>
        <pc:spChg chg="mod">
          <ac:chgData name="Mihai Budiu" userId="3fe408b5c12bb05c" providerId="LiveId" clId="{136D8415-5D64-48F0-8672-FB3349AF5BD5}" dt="2023-03-11T04:04:52.958" v="8435" actId="6549"/>
          <ac:spMkLst>
            <pc:docMk/>
            <pc:sldMk cId="2344834547" sldId="2147309278"/>
            <ac:spMk id="3" creationId="{F18CEAED-70FB-5280-BBEF-0C92F00C70B2}"/>
          </ac:spMkLst>
        </pc:spChg>
        <pc:picChg chg="add mod modCrop">
          <ac:chgData name="Mihai Budiu" userId="3fe408b5c12bb05c" providerId="LiveId" clId="{136D8415-5D64-48F0-8672-FB3349AF5BD5}" dt="2023-03-11T02:38:58.202" v="4866" actId="1076"/>
          <ac:picMkLst>
            <pc:docMk/>
            <pc:sldMk cId="2344834547" sldId="2147309278"/>
            <ac:picMk id="6" creationId="{AC3927CB-5143-C679-CABC-6C97C47A37D7}"/>
          </ac:picMkLst>
        </pc:picChg>
      </pc:sldChg>
      <pc:sldChg chg="modSp new mod">
        <pc:chgData name="Mihai Budiu" userId="3fe408b5c12bb05c" providerId="LiveId" clId="{136D8415-5D64-48F0-8672-FB3349AF5BD5}" dt="2023-03-11T04:04:31.118" v="8419" actId="20577"/>
        <pc:sldMkLst>
          <pc:docMk/>
          <pc:sldMk cId="941426097" sldId="2147309279"/>
        </pc:sldMkLst>
        <pc:spChg chg="mod">
          <ac:chgData name="Mihai Budiu" userId="3fe408b5c12bb05c" providerId="LiveId" clId="{136D8415-5D64-48F0-8672-FB3349AF5BD5}" dt="2023-03-11T02:09:59.011" v="2728" actId="20577"/>
          <ac:spMkLst>
            <pc:docMk/>
            <pc:sldMk cId="941426097" sldId="2147309279"/>
            <ac:spMk id="2" creationId="{73582CA1-E0BB-D5B3-F55F-C92B8642B8F8}"/>
          </ac:spMkLst>
        </pc:spChg>
        <pc:spChg chg="mod">
          <ac:chgData name="Mihai Budiu" userId="3fe408b5c12bb05c" providerId="LiveId" clId="{136D8415-5D64-48F0-8672-FB3349AF5BD5}" dt="2023-03-11T04:04:31.118" v="8419" actId="20577"/>
          <ac:spMkLst>
            <pc:docMk/>
            <pc:sldMk cId="941426097" sldId="2147309279"/>
            <ac:spMk id="3" creationId="{49CE9BEC-9D40-C963-68E1-9567724D4562}"/>
          </ac:spMkLst>
        </pc:spChg>
      </pc:sldChg>
      <pc:sldChg chg="modSp new mod">
        <pc:chgData name="Mihai Budiu" userId="3fe408b5c12bb05c" providerId="LiveId" clId="{136D8415-5D64-48F0-8672-FB3349AF5BD5}" dt="2023-03-11T04:05:23.982" v="8438" actId="20577"/>
        <pc:sldMkLst>
          <pc:docMk/>
          <pc:sldMk cId="1231354688" sldId="2147309280"/>
        </pc:sldMkLst>
        <pc:spChg chg="mod">
          <ac:chgData name="Mihai Budiu" userId="3fe408b5c12bb05c" providerId="LiveId" clId="{136D8415-5D64-48F0-8672-FB3349AF5BD5}" dt="2023-03-11T02:23:28.973" v="3364" actId="20577"/>
          <ac:spMkLst>
            <pc:docMk/>
            <pc:sldMk cId="1231354688" sldId="2147309280"/>
            <ac:spMk id="2" creationId="{18CDDB14-AE96-6178-C8A0-09EBDC48652D}"/>
          </ac:spMkLst>
        </pc:spChg>
        <pc:spChg chg="mod">
          <ac:chgData name="Mihai Budiu" userId="3fe408b5c12bb05c" providerId="LiveId" clId="{136D8415-5D64-48F0-8672-FB3349AF5BD5}" dt="2023-03-11T04:05:23.982" v="8438" actId="20577"/>
          <ac:spMkLst>
            <pc:docMk/>
            <pc:sldMk cId="1231354688" sldId="2147309280"/>
            <ac:spMk id="3" creationId="{3033E8A7-E046-C577-F863-448439944760}"/>
          </ac:spMkLst>
        </pc:spChg>
      </pc:sldChg>
      <pc:sldChg chg="addSp modSp new mod">
        <pc:chgData name="Mihai Budiu" userId="3fe408b5c12bb05c" providerId="LiveId" clId="{136D8415-5D64-48F0-8672-FB3349AF5BD5}" dt="2023-03-11T04:03:21.465" v="8403" actId="20577"/>
        <pc:sldMkLst>
          <pc:docMk/>
          <pc:sldMk cId="3991176687" sldId="2147309281"/>
        </pc:sldMkLst>
        <pc:spChg chg="mod">
          <ac:chgData name="Mihai Budiu" userId="3fe408b5c12bb05c" providerId="LiveId" clId="{136D8415-5D64-48F0-8672-FB3349AF5BD5}" dt="2023-03-11T02:30:42.238" v="4132" actId="20577"/>
          <ac:spMkLst>
            <pc:docMk/>
            <pc:sldMk cId="3991176687" sldId="2147309281"/>
            <ac:spMk id="2" creationId="{7218BD3C-9D4D-7939-E665-1BDA4BA81E0E}"/>
          </ac:spMkLst>
        </pc:spChg>
        <pc:spChg chg="mod">
          <ac:chgData name="Mihai Budiu" userId="3fe408b5c12bb05c" providerId="LiveId" clId="{136D8415-5D64-48F0-8672-FB3349AF5BD5}" dt="2023-03-11T04:03:21.465" v="8403" actId="20577"/>
          <ac:spMkLst>
            <pc:docMk/>
            <pc:sldMk cId="3991176687" sldId="2147309281"/>
            <ac:spMk id="3" creationId="{85C832AF-FAF7-A05E-E83A-5B419463AA93}"/>
          </ac:spMkLst>
        </pc:spChg>
        <pc:picChg chg="add mod">
          <ac:chgData name="Mihai Budiu" userId="3fe408b5c12bb05c" providerId="LiveId" clId="{136D8415-5D64-48F0-8672-FB3349AF5BD5}" dt="2023-03-11T02:37:05.234" v="4853" actId="1076"/>
          <ac:picMkLst>
            <pc:docMk/>
            <pc:sldMk cId="3991176687" sldId="2147309281"/>
            <ac:picMk id="6" creationId="{C731E010-55A2-655E-303D-1D8F0CE27023}"/>
          </ac:picMkLst>
        </pc:picChg>
      </pc:sldChg>
      <pc:sldChg chg="addSp modSp new mod">
        <pc:chgData name="Mihai Budiu" userId="3fe408b5c12bb05c" providerId="LiveId" clId="{136D8415-5D64-48F0-8672-FB3349AF5BD5}" dt="2023-03-11T04:07:08.190" v="8525" actId="20577"/>
        <pc:sldMkLst>
          <pc:docMk/>
          <pc:sldMk cId="2461807267" sldId="2147309282"/>
        </pc:sldMkLst>
        <pc:spChg chg="mod">
          <ac:chgData name="Mihai Budiu" userId="3fe408b5c12bb05c" providerId="LiveId" clId="{136D8415-5D64-48F0-8672-FB3349AF5BD5}" dt="2023-03-11T02:50:01.873" v="5951" actId="6549"/>
          <ac:spMkLst>
            <pc:docMk/>
            <pc:sldMk cId="2461807267" sldId="2147309282"/>
            <ac:spMk id="2" creationId="{771634A1-31D3-11F8-8184-CF21CE5D8DC8}"/>
          </ac:spMkLst>
        </pc:spChg>
        <pc:spChg chg="mod">
          <ac:chgData name="Mihai Budiu" userId="3fe408b5c12bb05c" providerId="LiveId" clId="{136D8415-5D64-48F0-8672-FB3349AF5BD5}" dt="2023-03-11T04:07:08.190" v="8525" actId="20577"/>
          <ac:spMkLst>
            <pc:docMk/>
            <pc:sldMk cId="2461807267" sldId="2147309282"/>
            <ac:spMk id="3" creationId="{347819B7-DC45-3B1F-868A-D12ECD3626C9}"/>
          </ac:spMkLst>
        </pc:spChg>
        <pc:picChg chg="add mod">
          <ac:chgData name="Mihai Budiu" userId="3fe408b5c12bb05c" providerId="LiveId" clId="{136D8415-5D64-48F0-8672-FB3349AF5BD5}" dt="2023-03-11T02:49:47.956" v="5938" actId="14100"/>
          <ac:picMkLst>
            <pc:docMk/>
            <pc:sldMk cId="2461807267" sldId="2147309282"/>
            <ac:picMk id="6" creationId="{989E7B9F-89A4-BCF5-A5ED-0618F1BC8CAF}"/>
          </ac:picMkLst>
        </pc:picChg>
      </pc:sldChg>
      <pc:sldChg chg="addSp modSp new mod">
        <pc:chgData name="Mihai Budiu" userId="3fe408b5c12bb05c" providerId="LiveId" clId="{136D8415-5D64-48F0-8672-FB3349AF5BD5}" dt="2023-03-11T04:06:52.184" v="8519" actId="1076"/>
        <pc:sldMkLst>
          <pc:docMk/>
          <pc:sldMk cId="3849338179" sldId="2147309283"/>
        </pc:sldMkLst>
        <pc:spChg chg="mod">
          <ac:chgData name="Mihai Budiu" userId="3fe408b5c12bb05c" providerId="LiveId" clId="{136D8415-5D64-48F0-8672-FB3349AF5BD5}" dt="2023-03-11T02:40:50.299" v="5095" actId="20577"/>
          <ac:spMkLst>
            <pc:docMk/>
            <pc:sldMk cId="3849338179" sldId="2147309283"/>
            <ac:spMk id="2" creationId="{027B0DD8-0A88-D2CE-9880-F5217AEFF873}"/>
          </ac:spMkLst>
        </pc:spChg>
        <pc:spChg chg="mod">
          <ac:chgData name="Mihai Budiu" userId="3fe408b5c12bb05c" providerId="LiveId" clId="{136D8415-5D64-48F0-8672-FB3349AF5BD5}" dt="2023-03-11T04:06:46.310" v="8517" actId="20577"/>
          <ac:spMkLst>
            <pc:docMk/>
            <pc:sldMk cId="3849338179" sldId="2147309283"/>
            <ac:spMk id="3" creationId="{324C91FF-49D7-CED7-DCDC-B447051FE5A4}"/>
          </ac:spMkLst>
        </pc:spChg>
        <pc:picChg chg="add mod ord">
          <ac:chgData name="Mihai Budiu" userId="3fe408b5c12bb05c" providerId="LiveId" clId="{136D8415-5D64-48F0-8672-FB3349AF5BD5}" dt="2023-03-11T04:06:52.184" v="8519" actId="1076"/>
          <ac:picMkLst>
            <pc:docMk/>
            <pc:sldMk cId="3849338179" sldId="2147309283"/>
            <ac:picMk id="6" creationId="{4CC59C92-1FCB-5F1F-8353-496A6A1B238F}"/>
          </ac:picMkLst>
        </pc:picChg>
      </pc:sldChg>
      <pc:sldChg chg="addSp modSp new mod">
        <pc:chgData name="Mihai Budiu" userId="3fe408b5c12bb05c" providerId="LiveId" clId="{136D8415-5D64-48F0-8672-FB3349AF5BD5}" dt="2023-03-11T04:07:59.101" v="8614" actId="1076"/>
        <pc:sldMkLst>
          <pc:docMk/>
          <pc:sldMk cId="2645037205" sldId="2147309284"/>
        </pc:sldMkLst>
        <pc:spChg chg="mod">
          <ac:chgData name="Mihai Budiu" userId="3fe408b5c12bb05c" providerId="LiveId" clId="{136D8415-5D64-48F0-8672-FB3349AF5BD5}" dt="2023-03-11T03:05:41.375" v="7665" actId="20577"/>
          <ac:spMkLst>
            <pc:docMk/>
            <pc:sldMk cId="2645037205" sldId="2147309284"/>
            <ac:spMk id="2" creationId="{F76D34E8-1DE2-3948-B390-E19E8C2B6071}"/>
          </ac:spMkLst>
        </pc:spChg>
        <pc:spChg chg="mod">
          <ac:chgData name="Mihai Budiu" userId="3fe408b5c12bb05c" providerId="LiveId" clId="{136D8415-5D64-48F0-8672-FB3349AF5BD5}" dt="2023-03-11T04:07:50.731" v="8610" actId="27636"/>
          <ac:spMkLst>
            <pc:docMk/>
            <pc:sldMk cId="2645037205" sldId="2147309284"/>
            <ac:spMk id="3" creationId="{5F373BE9-1C34-7076-3E93-000BD3E47E20}"/>
          </ac:spMkLst>
        </pc:spChg>
        <pc:picChg chg="add mod">
          <ac:chgData name="Mihai Budiu" userId="3fe408b5c12bb05c" providerId="LiveId" clId="{136D8415-5D64-48F0-8672-FB3349AF5BD5}" dt="2023-03-11T04:07:59.101" v="8614" actId="1076"/>
          <ac:picMkLst>
            <pc:docMk/>
            <pc:sldMk cId="2645037205" sldId="2147309284"/>
            <ac:picMk id="5" creationId="{72CF9228-EDE1-0AE3-F023-D8696A276844}"/>
          </ac:picMkLst>
        </pc:picChg>
      </pc:sldChg>
      <pc:sldChg chg="addSp modSp new mod">
        <pc:chgData name="Mihai Budiu" userId="3fe408b5c12bb05c" providerId="LiveId" clId="{136D8415-5D64-48F0-8672-FB3349AF5BD5}" dt="2023-03-11T03:24:02.831" v="8370" actId="1076"/>
        <pc:sldMkLst>
          <pc:docMk/>
          <pc:sldMk cId="777274563" sldId="2147309285"/>
        </pc:sldMkLst>
        <pc:spChg chg="mod">
          <ac:chgData name="Mihai Budiu" userId="3fe408b5c12bb05c" providerId="LiveId" clId="{136D8415-5D64-48F0-8672-FB3349AF5BD5}" dt="2023-03-11T02:57:30.400" v="6822" actId="20577"/>
          <ac:spMkLst>
            <pc:docMk/>
            <pc:sldMk cId="777274563" sldId="2147309285"/>
            <ac:spMk id="2" creationId="{931BBB22-1D5C-32BD-96F6-4459C31A1FC0}"/>
          </ac:spMkLst>
        </pc:spChg>
        <pc:spChg chg="mod">
          <ac:chgData name="Mihai Budiu" userId="3fe408b5c12bb05c" providerId="LiveId" clId="{136D8415-5D64-48F0-8672-FB3349AF5BD5}" dt="2023-03-11T03:23:14.387" v="8359" actId="20577"/>
          <ac:spMkLst>
            <pc:docMk/>
            <pc:sldMk cId="777274563" sldId="2147309285"/>
            <ac:spMk id="3" creationId="{67ECE149-2021-B44F-40E2-2EDF84AAE36D}"/>
          </ac:spMkLst>
        </pc:spChg>
        <pc:picChg chg="add mod modCrop">
          <ac:chgData name="Mihai Budiu" userId="3fe408b5c12bb05c" providerId="LiveId" clId="{136D8415-5D64-48F0-8672-FB3349AF5BD5}" dt="2023-03-11T03:24:02.831" v="8370" actId="1076"/>
          <ac:picMkLst>
            <pc:docMk/>
            <pc:sldMk cId="777274563" sldId="2147309285"/>
            <ac:picMk id="6" creationId="{5224328B-711D-E7B9-1B17-4BB29BD902DC}"/>
          </ac:picMkLst>
        </pc:picChg>
      </pc:sldChg>
      <pc:sldChg chg="addSp delSp modSp new mod modClrScheme chgLayout">
        <pc:chgData name="Mihai Budiu" userId="3fe408b5c12bb05c" providerId="LiveId" clId="{136D8415-5D64-48F0-8672-FB3349AF5BD5}" dt="2023-03-11T03:16:59.555" v="8073" actId="20577"/>
        <pc:sldMkLst>
          <pc:docMk/>
          <pc:sldMk cId="1995163211" sldId="2147309286"/>
        </pc:sldMkLst>
        <pc:spChg chg="mod ord">
          <ac:chgData name="Mihai Budiu" userId="3fe408b5c12bb05c" providerId="LiveId" clId="{136D8415-5D64-48F0-8672-FB3349AF5BD5}" dt="2023-03-11T03:16:37.930" v="7994" actId="20577"/>
          <ac:spMkLst>
            <pc:docMk/>
            <pc:sldMk cId="1995163211" sldId="2147309286"/>
            <ac:spMk id="2" creationId="{AB0A2907-33D4-C36A-4E74-21A682920219}"/>
          </ac:spMkLst>
        </pc:spChg>
        <pc:spChg chg="del mod ord">
          <ac:chgData name="Mihai Budiu" userId="3fe408b5c12bb05c" providerId="LiveId" clId="{136D8415-5D64-48F0-8672-FB3349AF5BD5}" dt="2023-03-11T03:16:31.827" v="7989" actId="700"/>
          <ac:spMkLst>
            <pc:docMk/>
            <pc:sldMk cId="1995163211" sldId="2147309286"/>
            <ac:spMk id="3" creationId="{C7ED3A62-F4F6-286C-3127-0539F9741B55}"/>
          </ac:spMkLst>
        </pc:spChg>
        <pc:spChg chg="mod ord">
          <ac:chgData name="Mihai Budiu" userId="3fe408b5c12bb05c" providerId="LiveId" clId="{136D8415-5D64-48F0-8672-FB3349AF5BD5}" dt="2023-03-11T03:16:31.827" v="7989" actId="700"/>
          <ac:spMkLst>
            <pc:docMk/>
            <pc:sldMk cId="1995163211" sldId="2147309286"/>
            <ac:spMk id="4" creationId="{B59D0962-F7EA-1FC4-41BA-36A835982865}"/>
          </ac:spMkLst>
        </pc:spChg>
        <pc:spChg chg="add mod ord">
          <ac:chgData name="Mihai Budiu" userId="3fe408b5c12bb05c" providerId="LiveId" clId="{136D8415-5D64-48F0-8672-FB3349AF5BD5}" dt="2023-03-11T03:16:59.555" v="8073" actId="20577"/>
          <ac:spMkLst>
            <pc:docMk/>
            <pc:sldMk cId="1995163211" sldId="2147309286"/>
            <ac:spMk id="5" creationId="{216FF887-B26D-0195-E9E3-F5F7FE40F1D7}"/>
          </ac:spMkLst>
        </pc:spChg>
      </pc:sldChg>
      <pc:sldChg chg="addSp delSp modSp new mod">
        <pc:chgData name="Mihai Budiu" userId="3fe408b5c12bb05c" providerId="LiveId" clId="{136D8415-5D64-48F0-8672-FB3349AF5BD5}" dt="2023-03-11T03:21:51.494" v="8265" actId="732"/>
        <pc:sldMkLst>
          <pc:docMk/>
          <pc:sldMk cId="3585030268" sldId="2147309287"/>
        </pc:sldMkLst>
        <pc:spChg chg="mod">
          <ac:chgData name="Mihai Budiu" userId="3fe408b5c12bb05c" providerId="LiveId" clId="{136D8415-5D64-48F0-8672-FB3349AF5BD5}" dt="2023-03-11T03:21:36.003" v="8263" actId="20577"/>
          <ac:spMkLst>
            <pc:docMk/>
            <pc:sldMk cId="3585030268" sldId="2147309287"/>
            <ac:spMk id="2" creationId="{3D1E6096-4B0C-BEE8-8A7F-6E7FEF79B24A}"/>
          </ac:spMkLst>
        </pc:spChg>
        <pc:spChg chg="del">
          <ac:chgData name="Mihai Budiu" userId="3fe408b5c12bb05c" providerId="LiveId" clId="{136D8415-5D64-48F0-8672-FB3349AF5BD5}" dt="2023-03-11T03:19:44.243" v="8133"/>
          <ac:spMkLst>
            <pc:docMk/>
            <pc:sldMk cId="3585030268" sldId="2147309287"/>
            <ac:spMk id="3" creationId="{524C2180-CC03-1D48-6A2A-0AA3A26899E7}"/>
          </ac:spMkLst>
        </pc:spChg>
        <pc:spChg chg="add mod">
          <ac:chgData name="Mihai Budiu" userId="3fe408b5c12bb05c" providerId="LiveId" clId="{136D8415-5D64-48F0-8672-FB3349AF5BD5}" dt="2023-03-11T03:21:08.274" v="8236" actId="20577"/>
          <ac:spMkLst>
            <pc:docMk/>
            <pc:sldMk cId="3585030268" sldId="2147309287"/>
            <ac:spMk id="7" creationId="{C8CF72CA-70B4-5DAD-7496-69B80DE9D5F0}"/>
          </ac:spMkLst>
        </pc:spChg>
        <pc:picChg chg="add mod modCrop">
          <ac:chgData name="Mihai Budiu" userId="3fe408b5c12bb05c" providerId="LiveId" clId="{136D8415-5D64-48F0-8672-FB3349AF5BD5}" dt="2023-03-11T03:21:51.494" v="8265" actId="732"/>
          <ac:picMkLst>
            <pc:docMk/>
            <pc:sldMk cId="3585030268" sldId="2147309287"/>
            <ac:picMk id="6" creationId="{80703AF9-50E7-B7D5-E189-1BD5BF202CE9}"/>
          </ac:picMkLst>
        </pc:picChg>
      </pc:sldChg>
      <pc:sldMasterChg chg="delSldLayout">
        <pc:chgData name="Mihai Budiu" userId="3fe408b5c12bb05c" providerId="LiveId" clId="{136D8415-5D64-48F0-8672-FB3349AF5BD5}" dt="2023-03-11T00:10:28.898" v="125" actId="47"/>
        <pc:sldMasterMkLst>
          <pc:docMk/>
          <pc:sldMasterMk cId="3965604652" sldId="2147483648"/>
        </pc:sldMasterMkLst>
        <pc:sldLayoutChg chg="del">
          <pc:chgData name="Mihai Budiu" userId="3fe408b5c12bb05c" providerId="LiveId" clId="{136D8415-5D64-48F0-8672-FB3349AF5BD5}" dt="2023-03-11T00:10:28.898" v="125" actId="47"/>
          <pc:sldLayoutMkLst>
            <pc:docMk/>
            <pc:sldMasterMk cId="3965604652" sldId="2147483648"/>
            <pc:sldLayoutMk cId="1096948043" sldId="2147483660"/>
          </pc:sldLayoutMkLst>
        </pc:sldLayoutChg>
        <pc:sldLayoutChg chg="del">
          <pc:chgData name="Mihai Budiu" userId="3fe408b5c12bb05c" providerId="LiveId" clId="{136D8415-5D64-48F0-8672-FB3349AF5BD5}" dt="2023-03-11T00:10:28.898" v="125" actId="47"/>
          <pc:sldLayoutMkLst>
            <pc:docMk/>
            <pc:sldMasterMk cId="3965604652" sldId="2147483648"/>
            <pc:sldLayoutMk cId="2472134518" sldId="2147483661"/>
          </pc:sldLayoutMkLst>
        </pc:sldLayoutChg>
        <pc:sldLayoutChg chg="del">
          <pc:chgData name="Mihai Budiu" userId="3fe408b5c12bb05c" providerId="LiveId" clId="{136D8415-5D64-48F0-8672-FB3349AF5BD5}" dt="2023-03-11T00:10:28.898" v="125" actId="47"/>
          <pc:sldLayoutMkLst>
            <pc:docMk/>
            <pc:sldMasterMk cId="3965604652" sldId="2147483648"/>
            <pc:sldLayoutMk cId="11321622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252A-4558-49EB-BAA0-2017EE1B8F5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5A1F-87C3-4C71-A84B-1481B904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4E9-2522-4EAF-A630-0ED9C30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309B-7BCA-4C54-9984-2D3AE5B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74F0-1656-4003-8E7D-90B4842A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A7A-D070-4CB5-A3C3-75FE2F7641E5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FDE7-603C-4012-BAFE-D52EFFE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22B9-A914-43FC-A8BE-BFFF296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B41C-1FB4-40D2-9D2B-28418F7D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93B8-AD92-43B2-A464-2A5EC04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DCAD-8C42-4704-A35D-0CABC5B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763A-6043-4AB7-B185-95FC055892CF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81D-DDBF-468C-8726-9815DBE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A4F2-8327-418A-A517-7A4B09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CDCB-3026-4687-8AA6-12519C3D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39CD-875B-4987-9598-38262EF0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AE51-35EA-48E1-8E31-9C64A22E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1B8-7679-481E-8FE0-53F7282CA20B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B6F6-F3E7-4DC2-AFA9-E8458F45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757-2431-48B5-8559-F2A98857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516-CBCA-4B01-A4BB-E45B1BA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BCF-FBB4-4544-BB51-27DE5C84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3B0D-FA8D-4599-A82F-D5929625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268" y="6356350"/>
            <a:ext cx="387531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E9F7-4A14-418C-B9EB-5FF2873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48D-3CC1-44BA-AFD8-ACE03036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51E1-EFA0-4AC3-A840-E419D5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BC-7F86-4B8B-BD75-2A3A46BAE64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49A9-C2A3-497D-8370-A6100A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DCC8-64CA-4215-B00E-845D11F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37-96A2-4CD1-B0A7-0F79B24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235-9420-4146-AF3A-4E18D5F08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0EBC7-05F8-458C-9674-88A81C2E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0715-C563-4260-A98A-DD5618F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D31-84CF-4F28-B147-DED29A687AFD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6238-296A-43CB-9B81-8AF4178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B209-2192-4E76-9160-0C93AED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207-B756-49FC-80DA-DE251BE4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2588-9AF2-47A8-8D45-D3E7382C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C77-5B17-47B4-A2CC-786BE315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A6226-B772-4ABB-BCCB-38D65CBC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7E51-48F0-4492-A8BD-2AF8CA571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1E13B-4BE4-4D1E-B553-5C1D4D3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2DA-CE9D-4E77-BADA-EACAD6676384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A641-75CE-4A81-8C36-9FE505C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0580-C1E7-40A0-849A-117D95B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D81-E0AD-4A37-8789-3B6B80A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E158-BC16-43F4-BC96-D69906E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C79-FC3C-453B-A21D-C6E6891341AF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D1D7-16F3-409B-B91E-514C168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A6B8-7890-4759-A782-7C301F9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A8905-8A62-4A63-B56A-2C24073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FB0-68BA-4414-8419-18DA49F88477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6BAF4-7BF6-4446-A019-C7E4DB05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D4EE-F2C4-43B5-A8C4-4DF91035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644-BA4B-4CA7-ABDD-98FAD09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2F4A-FF97-4668-9DFB-E20D700B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0DDB-88ED-49EA-A410-103E539E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C599-B42C-4EBB-BED6-9EE07A2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C85-BE13-457A-8953-3703DF9D31E5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10-5AEF-4357-8380-230C5CC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1FD8-830C-4893-9E7F-7AB715D4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A48-AEB2-40EA-AAA6-5A4A59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69BB-7413-45A6-9224-BD3F9067C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5230-9B68-4BAE-87D7-B7D9B802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093-001D-4C2B-8E38-240593A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BEB-9E56-461C-9DB8-2F76A26B19EE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3ABA-A661-471C-A3FB-F85F82C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52F4-B4C4-4BBB-9FA4-9237196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24BB-8949-4EEA-A91F-62F9A91A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FBDB-909A-4FB5-BB7B-D9FA032B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381A-96CA-4A05-B1B2-5ADC3C5B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666-A00C-416E-871F-165B7C761A54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95EF-F337-4128-AB24-1E262545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20E7-9A28-41CA-AF07-7B47A56B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11.png"/><Relationship Id="rId4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2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90.png"/><Relationship Id="rId3" Type="http://schemas.openxmlformats.org/officeDocument/2006/relationships/image" Target="../media/image114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7" Type="http://schemas.openxmlformats.org/officeDocument/2006/relationships/image" Target="../media/image139.png"/><Relationship Id="rId2" Type="http://schemas.openxmlformats.org/officeDocument/2006/relationships/image" Target="../media/image31.png"/><Relationship Id="rId16" Type="http://schemas.openxmlformats.org/officeDocument/2006/relationships/image" Target="../media/image138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5" Type="http://schemas.openxmlformats.org/officeDocument/2006/relationships/image" Target="../media/image137.png"/><Relationship Id="rId19" Type="http://schemas.openxmlformats.org/officeDocument/2006/relationships/image" Target="../media/image140.png"/><Relationship Id="rId14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390.png"/><Relationship Id="rId3" Type="http://schemas.openxmlformats.org/officeDocument/2006/relationships/image" Target="../media/image114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6.png"/><Relationship Id="rId2" Type="http://schemas.openxmlformats.org/officeDocument/2006/relationships/image" Target="../media/image32.png"/><Relationship Id="rId16" Type="http://schemas.openxmlformats.org/officeDocument/2006/relationships/image" Target="../media/image138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5" Type="http://schemas.openxmlformats.org/officeDocument/2006/relationships/image" Target="../media/image125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3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85.png"/><Relationship Id="rId18" Type="http://schemas.openxmlformats.org/officeDocument/2006/relationships/image" Target="../media/image159.png"/><Relationship Id="rId26" Type="http://schemas.openxmlformats.org/officeDocument/2006/relationships/image" Target="../media/image198.png"/><Relationship Id="rId3" Type="http://schemas.openxmlformats.org/officeDocument/2006/relationships/image" Target="../media/image34.png"/><Relationship Id="rId21" Type="http://schemas.openxmlformats.org/officeDocument/2006/relationships/image" Target="../media/image162.png"/><Relationship Id="rId7" Type="http://schemas.openxmlformats.org/officeDocument/2006/relationships/image" Target="../media/image152.png"/><Relationship Id="rId12" Type="http://schemas.openxmlformats.org/officeDocument/2006/relationships/image" Target="../media/image184.png"/><Relationship Id="rId17" Type="http://schemas.openxmlformats.org/officeDocument/2006/relationships/image" Target="../media/image158.png"/><Relationship Id="rId25" Type="http://schemas.openxmlformats.org/officeDocument/2006/relationships/image" Target="../media/image19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5" Type="http://schemas.openxmlformats.org/officeDocument/2006/relationships/image" Target="../media/image331.png"/><Relationship Id="rId15" Type="http://schemas.openxmlformats.org/officeDocument/2006/relationships/image" Target="../media/image156.png"/><Relationship Id="rId23" Type="http://schemas.openxmlformats.org/officeDocument/2006/relationships/image" Target="../media/image195.png"/><Relationship Id="rId10" Type="http://schemas.openxmlformats.org/officeDocument/2006/relationships/image" Target="../media/image155.png"/><Relationship Id="rId19" Type="http://schemas.openxmlformats.org/officeDocument/2006/relationships/image" Target="../media/image160.png"/><Relationship Id="rId4" Type="http://schemas.openxmlformats.org/officeDocument/2006/relationships/image" Target="../media/image35.png"/><Relationship Id="rId9" Type="http://schemas.openxmlformats.org/officeDocument/2006/relationships/image" Target="../media/image154.png"/><Relationship Id="rId14" Type="http://schemas.openxmlformats.org/officeDocument/2006/relationships/image" Target="../media/image186.png"/><Relationship Id="rId22" Type="http://schemas.openxmlformats.org/officeDocument/2006/relationships/image" Target="../media/image163.png"/><Relationship Id="rId27" Type="http://schemas.openxmlformats.org/officeDocument/2006/relationships/image" Target="../media/image3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37.png"/><Relationship Id="rId7" Type="http://schemas.openxmlformats.org/officeDocument/2006/relationships/image" Target="../media/image1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github.com/vmware/database-stream-processo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mware/sql-to-dbsp-compil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deviantart.com/barrymieny/art/Layered-Database-Source-Documents-348798124" TargetMode="Externa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github.com/vmware/database-stream-processo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0.png"/><Relationship Id="rId7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210.png"/><Relationship Id="rId10" Type="http://schemas.openxmlformats.org/officeDocument/2006/relationships/image" Target="../media/image1711.png"/><Relationship Id="rId4" Type="http://schemas.openxmlformats.org/officeDocument/2006/relationships/image" Target="../media/image111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ons.wikimedia.org/wiki/File:Weightlifting_at_the_2016_Summer_Olympics-85kg-2.jp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6.png"/><Relationship Id="rId5" Type="http://schemas.openxmlformats.org/officeDocument/2006/relationships/image" Target="../media/image97.png"/><Relationship Id="rId10" Type="http://schemas.openxmlformats.org/officeDocument/2006/relationships/image" Target="../media/image25.png"/><Relationship Id="rId4" Type="http://schemas.openxmlformats.org/officeDocument/2006/relationships/image" Target="../media/image8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0E4E-D145-46CD-AB9B-3663C5A7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57" y="109959"/>
            <a:ext cx="11786886" cy="2998720"/>
          </a:xfrm>
        </p:spPr>
        <p:txBody>
          <a:bodyPr>
            <a:normAutofit/>
          </a:bodyPr>
          <a:lstStyle/>
          <a:p>
            <a:r>
              <a:rPr lang="en-US" b="1" dirty="0"/>
              <a:t>Building a streaming incremental view maintenance engine with Calcite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FC00-57FC-44CF-92E8-56E4B943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815" y="3495554"/>
            <a:ext cx="9144000" cy="3119045"/>
          </a:xfrm>
        </p:spPr>
        <p:txBody>
          <a:bodyPr>
            <a:normAutofit/>
          </a:bodyPr>
          <a:lstStyle/>
          <a:p>
            <a:r>
              <a:rPr lang="en-US" sz="4000" dirty="0"/>
              <a:t>Mihai Budiu - VMware Research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March 15, 2023</a:t>
            </a:r>
          </a:p>
          <a:p>
            <a:r>
              <a:rPr lang="en-US" dirty="0"/>
              <a:t>Apache Calcite Online Meetup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7276-D14A-4D34-A879-77D79FC7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operators into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178E5-FD07-46C1-B7E1-195BFA03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/>
              <p:nvPr/>
            </p:nvSpPr>
            <p:spPr>
              <a:xfrm>
                <a:off x="4663675" y="34452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75" y="3445259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D8AFA8-3190-4FE4-8628-27D5C061A479}"/>
              </a:ext>
            </a:extLst>
          </p:cNvPr>
          <p:cNvCxnSpPr>
            <a:cxnSpLocks/>
          </p:cNvCxnSpPr>
          <p:nvPr/>
        </p:nvCxnSpPr>
        <p:spPr>
          <a:xfrm>
            <a:off x="4357007" y="370349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2B300-C8F6-42F2-9685-5ED4B769807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5396041" y="3703493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/>
              <p:nvPr/>
            </p:nvSpPr>
            <p:spPr>
              <a:xfrm>
                <a:off x="3966625" y="3513277"/>
                <a:ext cx="39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25" y="3513277"/>
                <a:ext cx="3903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/>
              <p:nvPr/>
            </p:nvSpPr>
            <p:spPr>
              <a:xfrm>
                <a:off x="5817509" y="34452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09" y="3445259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/>
              <p:nvPr/>
            </p:nvSpPr>
            <p:spPr>
              <a:xfrm>
                <a:off x="6971343" y="343970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43" y="3439709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10D9E0-DF7E-4FD6-89BE-94133536F79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549875" y="3697943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3A9842-91DD-4213-8403-7E56AD189AA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703709" y="3697943"/>
            <a:ext cx="376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D6C1F0-3FB8-4096-8A3D-FB7A6C792B7C}"/>
              </a:ext>
            </a:extLst>
          </p:cNvPr>
          <p:cNvSpPr txBox="1"/>
          <p:nvPr/>
        </p:nvSpPr>
        <p:spPr>
          <a:xfrm>
            <a:off x="8079974" y="3485283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4B7B9-5E68-4EBC-B591-2B41104EB069}"/>
              </a:ext>
            </a:extLst>
          </p:cNvPr>
          <p:cNvSpPr/>
          <p:nvPr/>
        </p:nvSpPr>
        <p:spPr>
          <a:xfrm>
            <a:off x="4492699" y="3272244"/>
            <a:ext cx="3378414" cy="16857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/>
              <p:nvPr/>
            </p:nvSpPr>
            <p:spPr>
              <a:xfrm>
                <a:off x="4663675" y="4201632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75" y="4201632"/>
                <a:ext cx="732366" cy="516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939AB7-4897-4237-8E0D-AA18EDEE5449}"/>
              </a:ext>
            </a:extLst>
          </p:cNvPr>
          <p:cNvCxnSpPr>
            <a:cxnSpLocks/>
            <a:stCxn id="20" idx="3"/>
            <a:endCxn id="9" idx="2"/>
          </p:cNvCxnSpPr>
          <p:nvPr/>
        </p:nvCxnSpPr>
        <p:spPr>
          <a:xfrm flipV="1">
            <a:off x="5396041" y="3961726"/>
            <a:ext cx="787651" cy="498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C78225-6EBF-421B-B8E1-C88A04DBEB59}"/>
              </a:ext>
            </a:extLst>
          </p:cNvPr>
          <p:cNvCxnSpPr>
            <a:cxnSpLocks/>
          </p:cNvCxnSpPr>
          <p:nvPr/>
        </p:nvCxnSpPr>
        <p:spPr>
          <a:xfrm>
            <a:off x="4357007" y="4465771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/>
              <p:nvPr/>
            </p:nvSpPr>
            <p:spPr>
              <a:xfrm>
                <a:off x="3966625" y="4275556"/>
                <a:ext cx="39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25" y="4275556"/>
                <a:ext cx="3903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B8E00A-7023-EAEB-3EA6-31B0C80D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“Dataflow graphs”</a:t>
            </a:r>
          </a:p>
        </p:txBody>
      </p:sp>
    </p:spTree>
    <p:extLst>
      <p:ext uri="{BB962C8B-B14F-4D97-AF65-F5344CB8AC3E}">
        <p14:creationId xmlns:p14="http://schemas.microsoft.com/office/powerpoint/2010/main" val="48692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Delay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702C-78C2-4FAC-A417-9403F2C8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9348"/>
          </a:xfrm>
        </p:spPr>
        <p:txBody>
          <a:bodyPr>
            <a:normAutofit/>
          </a:bodyPr>
          <a:lstStyle/>
          <a:p>
            <a:r>
              <a:rPr lang="en-US" dirty="0"/>
              <a:t>Output is input stream delayed by one step</a:t>
            </a:r>
          </a:p>
          <a:p>
            <a:r>
              <a:rPr lang="en-US" dirty="0"/>
              <a:t>First value is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894-C680-4CC9-B40B-3E50CFEA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/>
              <p:nvPr/>
            </p:nvSpPr>
            <p:spPr>
              <a:xfrm>
                <a:off x="5700996" y="346205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96" y="3462056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5B7D30-AAEA-48EB-8414-B78996F0AA4C}"/>
              </a:ext>
            </a:extLst>
          </p:cNvPr>
          <p:cNvCxnSpPr>
            <a:cxnSpLocks/>
          </p:cNvCxnSpPr>
          <p:nvPr/>
        </p:nvCxnSpPr>
        <p:spPr>
          <a:xfrm>
            <a:off x="5394328" y="372028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DAAFCB-7ED7-4EA0-BC2A-47D740108B1E}"/>
              </a:ext>
            </a:extLst>
          </p:cNvPr>
          <p:cNvCxnSpPr>
            <a:cxnSpLocks/>
          </p:cNvCxnSpPr>
          <p:nvPr/>
        </p:nvCxnSpPr>
        <p:spPr>
          <a:xfrm>
            <a:off x="6433362" y="371474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9E0C6-E10C-42D1-BA09-2524BB1B2B1B}"/>
              </a:ext>
            </a:extLst>
          </p:cNvPr>
          <p:cNvGrpSpPr/>
          <p:nvPr/>
        </p:nvGrpSpPr>
        <p:grpSpPr>
          <a:xfrm>
            <a:off x="3446799" y="353852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42DE4-63CB-4AF9-80A1-A0E9F6820FB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C91E5D-391D-46F0-84BC-A8B1017CDCEF}"/>
              </a:ext>
            </a:extLst>
          </p:cNvPr>
          <p:cNvGrpSpPr/>
          <p:nvPr/>
        </p:nvGrpSpPr>
        <p:grpSpPr>
          <a:xfrm>
            <a:off x="6816930" y="350746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B550CD-AEC2-42C5-BC75-DD25C82AA821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86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A4DF-378F-478A-8803-6D4CACF5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deltas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196C-5743-4205-83BB-A57AC156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693" y="3286602"/>
            <a:ext cx="6450469" cy="147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</a:t>
            </a:r>
            <a:r>
              <a:rPr lang="en-US" dirty="0"/>
              <a:t> is the </a:t>
            </a:r>
            <a:r>
              <a:rPr lang="en-US" i="1" dirty="0"/>
              <a:t>stream of changes</a:t>
            </a:r>
            <a:r>
              <a:rPr lang="en-US" dirty="0"/>
              <a:t> of </a:t>
            </a:r>
            <a:r>
              <a:rPr lang="en-US" i="1" dirty="0"/>
              <a:t>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7635-EE2C-44DC-AA79-75025CFF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1978024"/>
                <a:ext cx="9005808" cy="4879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978024"/>
                <a:ext cx="9005808" cy="4879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A3B43D50-3F23-47F3-988F-38263323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22"/>
          <a:stretch/>
        </p:blipFill>
        <p:spPr>
          <a:xfrm>
            <a:off x="1534367" y="2800330"/>
            <a:ext cx="2825133" cy="10647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D1526F-8C34-4838-B040-FB381226946A}"/>
              </a:ext>
            </a:extLst>
          </p:cNvPr>
          <p:cNvSpPr txBox="1"/>
          <p:nvPr/>
        </p:nvSpPr>
        <p:spPr>
          <a:xfrm>
            <a:off x="4237149" y="2775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0ED31-FCEA-47CF-86FC-21E06C78934C}"/>
              </a:ext>
            </a:extLst>
          </p:cNvPr>
          <p:cNvSpPr txBox="1"/>
          <p:nvPr/>
        </p:nvSpPr>
        <p:spPr>
          <a:xfrm>
            <a:off x="9327782" y="4391104"/>
            <a:ext cx="169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deltas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/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57C9C6-5189-446B-9C4D-B142DB28884F}"/>
              </a:ext>
            </a:extLst>
          </p:cNvPr>
          <p:cNvCxnSpPr>
            <a:cxnSpLocks/>
          </p:cNvCxnSpPr>
          <p:nvPr/>
        </p:nvCxnSpPr>
        <p:spPr>
          <a:xfrm>
            <a:off x="7905180" y="423459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A36B0-A4EF-4D09-8444-8A6E76C9C6C1}"/>
              </a:ext>
            </a:extLst>
          </p:cNvPr>
          <p:cNvCxnSpPr>
            <a:cxnSpLocks/>
          </p:cNvCxnSpPr>
          <p:nvPr/>
        </p:nvCxnSpPr>
        <p:spPr>
          <a:xfrm>
            <a:off x="8944214" y="422905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A5243-CFAB-4A96-94CE-0FD547962898}"/>
              </a:ext>
            </a:extLst>
          </p:cNvPr>
          <p:cNvGrpSpPr/>
          <p:nvPr/>
        </p:nvGrpSpPr>
        <p:grpSpPr>
          <a:xfrm>
            <a:off x="5957651" y="405283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B586A-7F26-4E4B-8950-6FD1A3D23E6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0F8384-1929-4B8A-952E-BC94CC7B8B48}"/>
              </a:ext>
            </a:extLst>
          </p:cNvPr>
          <p:cNvGrpSpPr/>
          <p:nvPr/>
        </p:nvGrpSpPr>
        <p:grpSpPr>
          <a:xfrm>
            <a:off x="9327782" y="402177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1EC76F-069C-4BE3-83CB-B8FCE2CCA9A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D7B6B-C63F-4B36-8842-32AFB55B0E94}"/>
              </a:ext>
            </a:extLst>
          </p:cNvPr>
          <p:cNvSpPr/>
          <p:nvPr/>
        </p:nvSpPr>
        <p:spPr>
          <a:xfrm>
            <a:off x="2385690" y="2775398"/>
            <a:ext cx="1725672" cy="1177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1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050-B9AE-4194-91CB-8241B9F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3A62-F76A-4D53-BA81-35C8CE4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6FC8B-14E4-43FE-9848-4B62570FB052}"/>
              </a:ext>
            </a:extLst>
          </p:cNvPr>
          <p:cNvSpPr txBox="1"/>
          <p:nvPr/>
        </p:nvSpPr>
        <p:spPr>
          <a:xfrm>
            <a:off x="3762057" y="2313661"/>
            <a:ext cx="2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6221EA-7B48-4566-87C4-79E350B35317}"/>
              </a:ext>
            </a:extLst>
          </p:cNvPr>
          <p:cNvSpPr txBox="1">
            <a:spLocks/>
          </p:cNvSpPr>
          <p:nvPr/>
        </p:nvSpPr>
        <p:spPr>
          <a:xfrm>
            <a:off x="6870143" y="2637531"/>
            <a:ext cx="4952180" cy="130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a </a:t>
            </a:r>
            <a:r>
              <a:rPr lang="en-US" i="1" dirty="0"/>
              <a:t>stream of changes…</a:t>
            </a:r>
          </a:p>
          <a:p>
            <a:r>
              <a:rPr lang="en-US" dirty="0"/>
              <a:t>… then </a:t>
            </a:r>
            <a:r>
              <a:rPr lang="en-US" i="1" dirty="0"/>
              <a:t>o</a:t>
            </a:r>
            <a:r>
              <a:rPr lang="en-US" dirty="0"/>
              <a:t> is the original stream</a:t>
            </a:r>
          </a:p>
          <a:p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6493559-E6E8-483C-8419-0E526A83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33" y="2365352"/>
            <a:ext cx="2098780" cy="12282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01514C-88BA-42F9-B141-A5204CA87F1D}"/>
              </a:ext>
            </a:extLst>
          </p:cNvPr>
          <p:cNvSpPr/>
          <p:nvPr/>
        </p:nvSpPr>
        <p:spPr>
          <a:xfrm>
            <a:off x="2129414" y="2313661"/>
            <a:ext cx="1466309" cy="1343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98C64-61D1-45E7-9BAB-2C558FE0FBDE}"/>
              </a:ext>
            </a:extLst>
          </p:cNvPr>
          <p:cNvSpPr txBox="1"/>
          <p:nvPr/>
        </p:nvSpPr>
        <p:spPr>
          <a:xfrm>
            <a:off x="6590890" y="4963021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/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456376-4826-4EBE-8856-69DCC7DAB494}"/>
              </a:ext>
            </a:extLst>
          </p:cNvPr>
          <p:cNvCxnSpPr>
            <a:cxnSpLocks/>
          </p:cNvCxnSpPr>
          <p:nvPr/>
        </p:nvCxnSpPr>
        <p:spPr>
          <a:xfrm>
            <a:off x="8629099" y="4785916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B53863-FBB4-4F83-9CE8-CB0CE9AB3CEB}"/>
              </a:ext>
            </a:extLst>
          </p:cNvPr>
          <p:cNvCxnSpPr>
            <a:cxnSpLocks/>
          </p:cNvCxnSpPr>
          <p:nvPr/>
        </p:nvCxnSpPr>
        <p:spPr>
          <a:xfrm>
            <a:off x="9668133" y="4780367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D738B-FB33-4FCC-B0F6-251F20242029}"/>
              </a:ext>
            </a:extLst>
          </p:cNvPr>
          <p:cNvGrpSpPr/>
          <p:nvPr/>
        </p:nvGrpSpPr>
        <p:grpSpPr>
          <a:xfrm>
            <a:off x="6681570" y="4604148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74F386-4902-409F-B6F1-56F33ABE328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ED7755-6708-4E13-B46B-CA6787E201D5}"/>
              </a:ext>
            </a:extLst>
          </p:cNvPr>
          <p:cNvGrpSpPr/>
          <p:nvPr/>
        </p:nvGrpSpPr>
        <p:grpSpPr>
          <a:xfrm>
            <a:off x="10051701" y="4573089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5F335-1DC5-45B7-89E9-077B19AB64F5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/>
                <a:t>3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7D6CE9-4C7A-4D6D-80DF-44C0B08DBAA7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8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80014-26E0-4CBE-AFC9-AEED0EFB0B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are inverses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80014-26E0-4CBE-AFC9-AEED0EFB0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3EB65-382F-45AE-9890-967DE477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C1F0F-CD68-4E84-8524-049C30EF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7" y="2901019"/>
            <a:ext cx="11258047" cy="8504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13A725-DABF-B86B-5E4C-FFB2109EEDC7}"/>
                  </a:ext>
                </a:extLst>
              </p:cNvPr>
              <p:cNvSpPr txBox="1"/>
              <p:nvPr/>
            </p:nvSpPr>
            <p:spPr>
              <a:xfrm>
                <a:off x="9825318" y="3049234"/>
                <a:ext cx="302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13A725-DABF-B86B-5E4C-FFB2109E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318" y="3049234"/>
                <a:ext cx="302903" cy="276999"/>
              </a:xfrm>
              <a:prstGeom prst="rect">
                <a:avLst/>
              </a:prstGeom>
              <a:blipFill>
                <a:blip r:embed="rId4"/>
                <a:stretch>
                  <a:fillRect l="-20408" r="-122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62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databases are streaming databases!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95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Consider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en-US" dirty="0"/>
                  <a:t>, a set of tables</a:t>
                </a:r>
              </a:p>
              <a:p>
                <a:r>
                  <a:rPr lang="en-US" dirty="0"/>
                  <a:t>A committed transaction is a </a:t>
                </a:r>
                <a:r>
                  <a:rPr lang="en-US" b="1" dirty="0"/>
                  <a:t>change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of linearized transactions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</a:t>
                </a:r>
                <a:r>
                  <a:rPr lang="en-US" b="1" dirty="0"/>
                  <a:t>stream of changes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transaction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</a:t>
                </a:r>
                <a:r>
                  <a:rPr lang="en-US" dirty="0"/>
                  <a:t> of database snapshots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contents of the database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transactions have been executed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957"/>
                <a:ext cx="10515600" cy="4351338"/>
              </a:xfrm>
              <a:blipFill>
                <a:blip r:embed="rId2"/>
                <a:stretch>
                  <a:fillRect l="-1043" t="-23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15</a:t>
            </a:fld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C1D954-A9B7-4247-BD02-EDF60C75181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6500539" y="6131488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7CF4374-64D1-49B1-9260-D1950ACF9594}"/>
                  </a:ext>
                </a:extLst>
              </p:cNvPr>
              <p:cNvSpPr/>
              <p:nvPr/>
            </p:nvSpPr>
            <p:spPr>
              <a:xfrm>
                <a:off x="5988306" y="594602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7CF4374-64D1-49B1-9260-D1950ACF9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06" y="594602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BA9B4A-8ADC-48F6-99CF-B1DC3A6B5CAE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5608557" y="6131488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D7026E-7ADF-466F-A052-E4E26BBDF2DE}"/>
              </a:ext>
            </a:extLst>
          </p:cNvPr>
          <p:cNvGrpSpPr/>
          <p:nvPr/>
        </p:nvGrpSpPr>
        <p:grpSpPr>
          <a:xfrm>
            <a:off x="3290955" y="593032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01D29B2-6458-4D60-B0C9-8E72C33820B2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01D29B2-6458-4D60-B0C9-8E72C33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4010B5-A23F-447D-95A9-CF5ADEF9185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4010B5-A23F-447D-95A9-CF5ADEF91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8BD4E67-D84E-4FA8-8CCB-57380BED900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8BD4E67-D84E-4FA8-8CCB-57380BED9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4F1199-1657-45BE-A05A-3A736C6585EA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4F1199-1657-45BE-A05A-3A736C6585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86835F-CED4-4F88-9B60-CA3E130922A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FF40658-DFFB-47D9-998B-0B11B991635F}"/>
              </a:ext>
            </a:extLst>
          </p:cNvPr>
          <p:cNvGrpSpPr/>
          <p:nvPr/>
        </p:nvGrpSpPr>
        <p:grpSpPr>
          <a:xfrm>
            <a:off x="6915347" y="5924922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7761FC5-0139-4B4C-8A7B-0BE1FF08CEC5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7761FC5-0139-4B4C-8A7B-0BE1FF08C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29D4ED-5776-4C0A-83E9-E31F5FAE258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29D4ED-5776-4C0A-83E9-E31F5FAE2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320054-E4ED-4980-8029-5C5122684534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320054-E4ED-4980-8029-5C512268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0990EE9-A38A-46C5-B2F5-8DD04AFE4C1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0990EE9-A38A-46C5-B2F5-8DD04AFE4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62869D-34CB-4CD5-9D8F-25375354F560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8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55"/>
          </a:xfrm>
        </p:spPr>
        <p:txBody>
          <a:bodyPr/>
          <a:lstStyle/>
          <a:p>
            <a:r>
              <a:rPr lang="en-US" dirty="0"/>
              <a:t>Views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a query defining a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e.g.: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CREATE VIEW </a:t>
                </a:r>
                <a:r>
                  <a:rPr lang="en-US" dirty="0">
                    <a:latin typeface="Consolas" panose="020B0609020204030204" pitchFamily="49" charset="0"/>
                  </a:rPr>
                  <a:t>V</a:t>
                </a: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AS </a:t>
                </a:r>
                <a:b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</a:b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sz="2800" dirty="0">
                    <a:latin typeface="Consolas" panose="020B0609020204030204" pitchFamily="49" charset="0"/>
                  </a:rPr>
                  <a:t> * </a:t>
                </a: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sz="2800" dirty="0">
                    <a:latin typeface="Consolas" panose="020B0609020204030204" pitchFamily="49" charset="0"/>
                  </a:rPr>
                  <a:t> T</a:t>
                </a:r>
                <a:br>
                  <a:rPr lang="en-US" sz="2800" dirty="0">
                    <a:latin typeface="Consolas" panose="020B0609020204030204" pitchFamily="49" charset="0"/>
                  </a:rPr>
                </a:b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WHERE</a:t>
                </a:r>
                <a:r>
                  <a:rPr lang="en-US" sz="2800" dirty="0">
                    <a:latin typeface="Consolas" panose="020B0609020204030204" pitchFamily="49" charset="0"/>
                  </a:rPr>
                  <a:t> Age &gt;= 10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stream of view snapshots: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  <a:blipFill>
                <a:blip r:embed="rId2"/>
                <a:stretch>
                  <a:fillRect l="-1217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27773" y="46904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379295" y="46904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596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843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60002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926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CF96D-37AA-4E46-B60C-38E652EFCA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Incremental view maintenance of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CF96D-37AA-4E46-B60C-38E652EFC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9B45-AFA3-B8A1-3097-2310C9F4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398"/>
            <a:ext cx="10515600" cy="4711565"/>
          </a:xfrm>
        </p:spPr>
        <p:txBody>
          <a:bodyPr/>
          <a:lstStyle/>
          <a:p>
            <a:r>
              <a:rPr lang="en-US" dirty="0"/>
              <a:t>This is our definition of IVM</a:t>
            </a:r>
          </a:p>
          <a:p>
            <a:r>
              <a:rPr lang="en-US" dirty="0"/>
              <a:t>The standard DB definition does not include the last D</a:t>
            </a:r>
          </a:p>
          <a:p>
            <a:r>
              <a:rPr lang="en-US" dirty="0"/>
              <a:t>This definition is much better:</a:t>
            </a:r>
          </a:p>
          <a:p>
            <a:pPr lvl="1"/>
            <a:r>
              <a:rPr lang="en-US" dirty="0"/>
              <a:t>It is compositional</a:t>
            </a:r>
          </a:p>
          <a:p>
            <a:pPr lvl="1"/>
            <a:r>
              <a:rPr lang="en-US" dirty="0"/>
              <a:t>Inputs and outputs are both </a:t>
            </a:r>
            <a:r>
              <a:rPr lang="en-US" b="1" dirty="0"/>
              <a:t>deltas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5527773" y="46904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379295" y="46904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5B18D-A975-4F19-A986-DCBD22B9D08C}"/>
              </a:ext>
            </a:extLst>
          </p:cNvPr>
          <p:cNvSpPr/>
          <p:nvPr/>
        </p:nvSpPr>
        <p:spPr>
          <a:xfrm>
            <a:off x="6709031" y="450498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A4F09C-CA0D-4335-A807-593A3578DE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74129" y="468964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/>
              <p:nvPr/>
            </p:nvSpPr>
            <p:spPr>
              <a:xfrm>
                <a:off x="5015540" y="450498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40" y="4504981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5C7395-2261-4328-86C6-6205E140A497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635791" y="469044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596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843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A9F506-6602-4844-ADCA-66CC1F27DB54}"/>
              </a:ext>
            </a:extLst>
          </p:cNvPr>
          <p:cNvSpPr/>
          <p:nvPr/>
        </p:nvSpPr>
        <p:spPr>
          <a:xfrm>
            <a:off x="4861112" y="426463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/>
              <p:nvPr/>
            </p:nvSpPr>
            <p:spPr>
              <a:xfrm>
                <a:off x="5910435" y="3779308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35" y="3779308"/>
                <a:ext cx="572644" cy="471219"/>
              </a:xfrm>
              <a:prstGeom prst="rect">
                <a:avLst/>
              </a:prstGeom>
              <a:blipFill>
                <a:blip r:embed="rId5"/>
                <a:stretch>
                  <a:fillRect l="-9677" r="-7957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/>
              <p:nvPr/>
            </p:nvSpPr>
            <p:spPr>
              <a:xfrm>
                <a:off x="2339536" y="490380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36" y="4903806"/>
                <a:ext cx="1595758" cy="369332"/>
              </a:xfrm>
              <a:prstGeom prst="rect">
                <a:avLst/>
              </a:prstGeom>
              <a:blipFill>
                <a:blip r:embed="rId8"/>
                <a:stretch>
                  <a:fillRect l="-34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/>
              <p:nvPr/>
            </p:nvSpPr>
            <p:spPr>
              <a:xfrm>
                <a:off x="8297037" y="4873946"/>
                <a:ext cx="1428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37" y="4873946"/>
                <a:ext cx="1428533" cy="369332"/>
              </a:xfrm>
              <a:prstGeom prst="rect">
                <a:avLst/>
              </a:prstGeom>
              <a:blipFill>
                <a:blip r:embed="rId9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760FD-36A4-4FAE-8EAE-D4F8EAE60B92}"/>
              </a:ext>
            </a:extLst>
          </p:cNvPr>
          <p:cNvGrpSpPr/>
          <p:nvPr/>
        </p:nvGrpSpPr>
        <p:grpSpPr>
          <a:xfrm>
            <a:off x="2425911" y="4489420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41A709-D6CA-4093-8FF6-F7F4C8D3026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60002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926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BBA35-7CEC-4DAE-902E-F6E99F121DFE}"/>
              </a:ext>
            </a:extLst>
          </p:cNvPr>
          <p:cNvGrpSpPr/>
          <p:nvPr/>
        </p:nvGrpSpPr>
        <p:grpSpPr>
          <a:xfrm>
            <a:off x="7738274" y="451033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2E374B-DFCF-4251-82A7-259E454BD46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4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21" grpId="0" animBg="1"/>
      <p:bldP spid="31" grpId="0" animBg="1"/>
      <p:bldP spid="34" grpId="0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7A3-D8C1-4849-8DB2-372E0D14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queries are streaming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7578-E2F4-4129-AE88-F60549C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2E4EA9-A558-41DF-A572-18A01C29D03E}"/>
              </a:ext>
            </a:extLst>
          </p:cNvPr>
          <p:cNvGrpSpPr/>
          <p:nvPr/>
        </p:nvGrpSpPr>
        <p:grpSpPr>
          <a:xfrm>
            <a:off x="2239320" y="1922566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3B95C-635C-4DF5-89EC-7B25FF5F127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BA68B-98A0-4AAA-BE15-B2728C2006B3}"/>
              </a:ext>
            </a:extLst>
          </p:cNvPr>
          <p:cNvGrpSpPr/>
          <p:nvPr/>
        </p:nvGrpSpPr>
        <p:grpSpPr>
          <a:xfrm>
            <a:off x="6512145" y="1922566"/>
            <a:ext cx="2702193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DE44FE-8C88-41ED-9A9F-2B4946205D9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/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blipFill>
                <a:blip r:embed="rId10"/>
                <a:stretch>
                  <a:fillRect l="-1124" b="-75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69BCD-B322-4F71-98F6-284E78393EE9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4556922" y="2107232"/>
            <a:ext cx="83632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5981C-34EE-4737-AEAE-06B7BB34A90F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5905480" y="2107232"/>
            <a:ext cx="60666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streaming system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it runs forever</a:t>
                </a:r>
              </a:p>
              <a:p>
                <a:r>
                  <a:rPr lang="en-US" dirty="0"/>
                  <a:t>it maintains internal state (even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stateless)</a:t>
                </a:r>
              </a:p>
              <a:p>
                <a:r>
                  <a:rPr lang="en-US" dirty="0"/>
                  <a:t>the state is stored in the delay operators (inside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  <a:blipFill>
                <a:blip r:embed="rId11"/>
                <a:stretch>
                  <a:fillRect l="-1023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FEC1B-EB23-4B5A-BD2F-7F846F964AB2}"/>
              </a:ext>
            </a:extLst>
          </p:cNvPr>
          <p:cNvSpPr/>
          <p:nvPr/>
        </p:nvSpPr>
        <p:spPr>
          <a:xfrm>
            <a:off x="5195517" y="2361002"/>
            <a:ext cx="893274" cy="4078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state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D1D259F-1351-5A8B-C44A-F2C673870E37}"/>
              </a:ext>
            </a:extLst>
          </p:cNvPr>
          <p:cNvCxnSpPr>
            <a:stCxn id="17" idx="3"/>
            <a:endCxn id="17" idx="1"/>
          </p:cNvCxnSpPr>
          <p:nvPr/>
        </p:nvCxnSpPr>
        <p:spPr>
          <a:xfrm flipH="1">
            <a:off x="5393247" y="2108713"/>
            <a:ext cx="512233" cy="12700"/>
          </a:xfrm>
          <a:prstGeom prst="curvedConnector5">
            <a:avLst>
              <a:gd name="adj1" fmla="val -76859"/>
              <a:gd name="adj2" fmla="val 5010362"/>
              <a:gd name="adj3" fmla="val 194215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2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2729" y="365125"/>
                <a:ext cx="11546542" cy="1325563"/>
              </a:xfrm>
            </p:spPr>
            <p:txBody>
              <a:bodyPr/>
              <a:lstStyle/>
              <a:p>
                <a:r>
                  <a:rPr lang="en-US" dirty="0"/>
                  <a:t>Linear operators: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2729" y="365125"/>
                <a:ext cx="11546542" cy="1325563"/>
              </a:xfrm>
              <a:blipFill>
                <a:blip r:embed="rId3"/>
                <a:stretch>
                  <a:fillRect l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78424"/>
                <a:ext cx="10515600" cy="45430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linear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Optimized: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speedup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78424"/>
                <a:ext cx="10515600" cy="4543051"/>
              </a:xfrm>
              <a:blipFill>
                <a:blip r:embed="rId4"/>
                <a:stretch>
                  <a:fillRect l="-1043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5F44-9EBC-4870-AB86-9DEF650E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/>
              <p:nvPr/>
            </p:nvSpPr>
            <p:spPr>
              <a:xfrm>
                <a:off x="6304091" y="362456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91" y="3624562"/>
                <a:ext cx="512233" cy="370932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50889-E60F-45AE-9225-2D0288FC0199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>
            <a:off x="5964802" y="381002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47342A7E-F311-4142-9B6E-3E9ED5BED189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6816324" y="381002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097D6-8DF2-476B-B2FA-3FB70D496E1F}"/>
              </a:ext>
            </a:extLst>
          </p:cNvPr>
          <p:cNvSpPr/>
          <p:nvPr/>
        </p:nvSpPr>
        <p:spPr>
          <a:xfrm>
            <a:off x="7146060" y="362456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1C67B6-FAB2-4799-A459-5E0402B8BD70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811158" y="380922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/>
              <p:nvPr/>
            </p:nvSpPr>
            <p:spPr>
              <a:xfrm>
                <a:off x="5452569" y="362456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69" y="3624561"/>
                <a:ext cx="512233" cy="370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2B53DB-B626-4B9E-B7BC-D9F794FB6AC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072820" y="381002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6C7197A-9001-42D1-B1FF-4783E6492A34}"/>
              </a:ext>
            </a:extLst>
          </p:cNvPr>
          <p:cNvSpPr/>
          <p:nvPr/>
        </p:nvSpPr>
        <p:spPr>
          <a:xfrm>
            <a:off x="5298141" y="338421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222F6C-C920-4157-98A8-D4D3119B2726}"/>
              </a:ext>
            </a:extLst>
          </p:cNvPr>
          <p:cNvGrpSpPr/>
          <p:nvPr/>
        </p:nvGrpSpPr>
        <p:grpSpPr>
          <a:xfrm>
            <a:off x="2827688" y="357070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D5712-B8E8-46A5-B1D1-DF965105086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18B646-A891-4C96-8758-47F602DE1F9C}"/>
              </a:ext>
            </a:extLst>
          </p:cNvPr>
          <p:cNvGrpSpPr/>
          <p:nvPr/>
        </p:nvGrpSpPr>
        <p:grpSpPr>
          <a:xfrm>
            <a:off x="8175303" y="362991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5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A3AD96-377C-403E-8AA1-52C17148CCC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D0B9B6-CB6B-45AD-B353-38A3A69413F6}"/>
              </a:ext>
            </a:extLst>
          </p:cNvPr>
          <p:cNvCxnSpPr>
            <a:cxnSpLocks/>
          </p:cNvCxnSpPr>
          <p:nvPr/>
        </p:nvCxnSpPr>
        <p:spPr>
          <a:xfrm>
            <a:off x="6096000" y="3874516"/>
            <a:ext cx="11321" cy="4374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228D39-CD37-4CA4-8764-8702F6870DFE}"/>
              </a:ext>
            </a:extLst>
          </p:cNvPr>
          <p:cNvGrpSpPr/>
          <p:nvPr/>
        </p:nvGrpSpPr>
        <p:grpSpPr>
          <a:xfrm>
            <a:off x="5320243" y="4311988"/>
            <a:ext cx="308445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5765F-EDBD-4EC9-AFB9-69A81487318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745ECD-42FD-48DC-A6C1-5686290FA478}"/>
              </a:ext>
            </a:extLst>
          </p:cNvPr>
          <p:cNvGrpSpPr/>
          <p:nvPr/>
        </p:nvGrpSpPr>
        <p:grpSpPr>
          <a:xfrm>
            <a:off x="3134967" y="5182794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742B04-8CFF-43C7-A49F-B700AE0B2CCF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C7DBE6-A290-4174-889F-07DAC301A021}"/>
              </a:ext>
            </a:extLst>
          </p:cNvPr>
          <p:cNvGrpSpPr/>
          <p:nvPr/>
        </p:nvGrpSpPr>
        <p:grpSpPr>
          <a:xfrm>
            <a:off x="8218830" y="518279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6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8025D1-6A86-4149-910D-77F41E1A5FC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/>
              <p:nvPr/>
            </p:nvSpPr>
            <p:spPr>
              <a:xfrm>
                <a:off x="6382166" y="5183475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66" y="5183475"/>
                <a:ext cx="512233" cy="370932"/>
              </a:xfrm>
              <a:prstGeom prst="rect">
                <a:avLst/>
              </a:prstGeom>
              <a:blipFill>
                <a:blip r:embed="rId27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93F38E8-7E70-47CD-AC45-556409B416E9}"/>
              </a:ext>
            </a:extLst>
          </p:cNvPr>
          <p:cNvCxnSpPr>
            <a:cxnSpLocks/>
            <a:stCxn id="59" idx="3"/>
            <a:endCxn id="66" idx="1"/>
          </p:cNvCxnSpPr>
          <p:nvPr/>
        </p:nvCxnSpPr>
        <p:spPr>
          <a:xfrm>
            <a:off x="5452569" y="5367460"/>
            <a:ext cx="929597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4D9D9B1-D3D1-40C9-B333-F210EBDE735E}"/>
              </a:ext>
            </a:extLst>
          </p:cNvPr>
          <p:cNvCxnSpPr>
            <a:cxnSpLocks/>
            <a:stCxn id="66" idx="3"/>
            <a:endCxn id="61" idx="1"/>
          </p:cNvCxnSpPr>
          <p:nvPr/>
        </p:nvCxnSpPr>
        <p:spPr>
          <a:xfrm flipV="1">
            <a:off x="6894399" y="5367460"/>
            <a:ext cx="1324431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  <p:bldP spid="32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66288E-0FCB-488B-BB38-87E42970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24" y="1139527"/>
            <a:ext cx="4989976" cy="2289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9C3B-5501-4B78-BDE4-2AFA13C7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What is incremental computation?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0E0A-7022-4DFD-8B4B-7904A0A4B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818"/>
                <a:ext cx="10515600" cy="53776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“slightly”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 general, this is hard to even define precisely</a:t>
                </a:r>
              </a:p>
              <a:p>
                <a:r>
                  <a:rPr lang="en-US" dirty="0"/>
                  <a:t>But it works great for databases:</a:t>
                </a:r>
              </a:p>
              <a:p>
                <a:pPr lvl="1"/>
                <a:r>
                  <a:rPr lang="en-US" dirty="0"/>
                  <a:t>Databases have a natural notion of “changes”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query,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set of tables,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transaction,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a view</a:t>
                </a:r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Database people call this “Incremental View Maintenance”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0E0A-7022-4DFD-8B4B-7904A0A4B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818"/>
                <a:ext cx="10515600" cy="5377657"/>
              </a:xfrm>
              <a:blipFill>
                <a:blip r:embed="rId3"/>
                <a:stretch>
                  <a:fillRect l="-1043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26AB7-F2B7-4F2C-81CE-A501CB90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4E8D15-3F12-4AE8-A7E4-19C744705087}"/>
                  </a:ext>
                </a:extLst>
              </p:cNvPr>
              <p:cNvSpPr/>
              <p:nvPr/>
            </p:nvSpPr>
            <p:spPr>
              <a:xfrm>
                <a:off x="4279012" y="1869941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4E8D15-3F12-4AE8-A7E4-19C744705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12" y="1869941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F0AEA0-1EFD-43DA-B1F3-4CDB0F4D8DD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03495" y="2117438"/>
            <a:ext cx="275517" cy="10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6AADB-8FF1-4B62-8706-E21EF4E05CB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011378" y="2122625"/>
            <a:ext cx="318394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44CD4A-AE96-4C45-AF99-B17DE5DB1566}"/>
                  </a:ext>
                </a:extLst>
              </p:cNvPr>
              <p:cNvSpPr txBox="1"/>
              <p:nvPr/>
            </p:nvSpPr>
            <p:spPr>
              <a:xfrm>
                <a:off x="3670455" y="1932772"/>
                <a:ext cx="33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44CD4A-AE96-4C45-AF99-B17DE5DB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55" y="1932772"/>
                <a:ext cx="333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7EFDA-FCE2-405C-B235-85403DACFB4B}"/>
                  </a:ext>
                </a:extLst>
              </p:cNvPr>
              <p:cNvSpPr txBox="1"/>
              <p:nvPr/>
            </p:nvSpPr>
            <p:spPr>
              <a:xfrm>
                <a:off x="5329772" y="194905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7EFDA-FCE2-405C-B235-85403DACF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2" y="1949058"/>
                <a:ext cx="398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FE1B54-3DE8-4D9C-8727-1DF5D2A0C22C}"/>
                  </a:ext>
                </a:extLst>
              </p:cNvPr>
              <p:cNvSpPr/>
              <p:nvPr/>
            </p:nvSpPr>
            <p:spPr>
              <a:xfrm>
                <a:off x="4279013" y="2890988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FE1B54-3DE8-4D9C-8727-1DF5D2A0C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13" y="2890988"/>
                <a:ext cx="732366" cy="516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2DA7D2-4DE9-4F7F-92B2-F9979731EEA2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3987495" y="3143672"/>
            <a:ext cx="29151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8511C1-3FCB-4D06-A2D0-E553A0FBFDC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011379" y="3143672"/>
            <a:ext cx="318394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E8CB39-4048-457F-8185-1FFDA8233DAD}"/>
                  </a:ext>
                </a:extLst>
              </p:cNvPr>
              <p:cNvSpPr txBox="1"/>
              <p:nvPr/>
            </p:nvSpPr>
            <p:spPr>
              <a:xfrm>
                <a:off x="3094110" y="2959006"/>
                <a:ext cx="893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E8CB39-4048-457F-8185-1FFDA82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10" y="2959006"/>
                <a:ext cx="8933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F31B0E-8F06-45BF-A520-559B802EB198}"/>
                  </a:ext>
                </a:extLst>
              </p:cNvPr>
              <p:cNvSpPr txBox="1"/>
              <p:nvPr/>
            </p:nvSpPr>
            <p:spPr>
              <a:xfrm>
                <a:off x="5329773" y="2970105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F31B0E-8F06-45BF-A520-559B802EB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3" y="2970105"/>
                <a:ext cx="973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974C45-0983-4FC4-933B-431598929938}"/>
              </a:ext>
            </a:extLst>
          </p:cNvPr>
          <p:cNvCxnSpPr/>
          <p:nvPr/>
        </p:nvCxnSpPr>
        <p:spPr>
          <a:xfrm>
            <a:off x="5497417" y="2318390"/>
            <a:ext cx="0" cy="6517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12FF3E-0C65-491E-9AE6-10187A46507B}"/>
              </a:ext>
            </a:extLst>
          </p:cNvPr>
          <p:cNvSpPr txBox="1"/>
          <p:nvPr/>
        </p:nvSpPr>
        <p:spPr>
          <a:xfrm>
            <a:off x="5497318" y="2416107"/>
            <a:ext cx="70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reuse</a:t>
            </a:r>
          </a:p>
        </p:txBody>
      </p:sp>
    </p:spTree>
    <p:extLst>
      <p:ext uri="{BB962C8B-B14F-4D97-AF65-F5344CB8AC3E}">
        <p14:creationId xmlns:p14="http://schemas.microsoft.com/office/powerpoint/2010/main" val="41083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B0B2-098F-4D1B-81D3-FE7D30D3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linear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66E2-EF36-45E0-916B-6EA4E681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854678"/>
            <a:ext cx="11649456" cy="4918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CREATE VIEW </a:t>
            </a:r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AS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800" dirty="0">
                <a:latin typeface="Consolas" panose="020B0609020204030204" pitchFamily="49" charset="0"/>
              </a:rPr>
              <a:t> *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800" dirty="0">
                <a:latin typeface="Consolas" panose="020B0609020204030204" pitchFamily="49" charset="0"/>
              </a:rPr>
              <a:t> T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800" dirty="0">
                <a:latin typeface="Consolas" panose="020B0609020204030204" pitchFamily="49" charset="0"/>
              </a:rPr>
              <a:t> Age &gt;= 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Shardable</a:t>
            </a:r>
            <a:r>
              <a:rPr lang="en-US" dirty="0"/>
              <a:t>” queries</a:t>
            </a:r>
          </a:p>
          <a:p>
            <a:r>
              <a:rPr lang="en-US" dirty="0"/>
              <a:t>You don’t need to know what’s in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 to compute the changes to </a:t>
            </a:r>
            <a:r>
              <a:rPr lang="en-US" dirty="0">
                <a:latin typeface="Consolas" panose="020B0609020204030204" pitchFamily="49" charset="0"/>
              </a:rPr>
              <a:t>V</a:t>
            </a:r>
          </a:p>
          <a:p>
            <a:r>
              <a:rPr lang="en-US" dirty="0"/>
              <a:t>Most relational queries use linear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5921-45B2-459E-8CAA-8AA05980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EEA-94B7-48DA-80EA-CAAEA51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(structural recursion)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588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  <m:r>
                        <a:rPr lang="en-US" sz="3500" i="1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</m:oMath>
                  </m:oMathPara>
                </a14:m>
                <a:endParaRPr lang="en-US" sz="3500" dirty="0"/>
              </a:p>
              <a:p>
                <a:r>
                  <a:rPr lang="en-US" dirty="0"/>
                  <a:t>Proof by pictures: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We can incrementalize a complex circuit by incrementalizing</a:t>
                </a:r>
                <a:br>
                  <a:rPr lang="en-US" b="1" dirty="0"/>
                </a:br>
                <a:r>
                  <a:rPr lang="en-US" b="1" dirty="0"/>
                  <a:t>each component independently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5888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5911-0737-4F1C-BB93-31D7C51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2E414-7666-4DA9-A84D-309FF8D7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52" y="4490178"/>
            <a:ext cx="2314575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37D8D-8E6E-41B7-9601-6128061A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465974"/>
            <a:ext cx="4752189" cy="428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FA806-3224-4BC9-AFCA-1E42CA3C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33" y="2950037"/>
            <a:ext cx="347662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435E2-C27B-4BA0-85B8-99863445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978076"/>
            <a:ext cx="4752189" cy="428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/>
              <p:nvPr/>
            </p:nvSpPr>
            <p:spPr>
              <a:xfrm>
                <a:off x="7933157" y="40132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7" y="4013206"/>
                <a:ext cx="291747" cy="276999"/>
              </a:xfrm>
              <a:prstGeom prst="rect">
                <a:avLst/>
              </a:prstGeom>
              <a:blipFill>
                <a:blip r:embed="rId6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7912CA0-3E0B-40E7-8540-AE57D7F2FF57}"/>
              </a:ext>
            </a:extLst>
          </p:cNvPr>
          <p:cNvSpPr/>
          <p:nvPr/>
        </p:nvSpPr>
        <p:spPr>
          <a:xfrm>
            <a:off x="4751109" y="3414510"/>
            <a:ext cx="1230304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B7525-0719-465B-A396-AB087AE4B2C8}"/>
              </a:ext>
            </a:extLst>
          </p:cNvPr>
          <p:cNvSpPr/>
          <p:nvPr/>
        </p:nvSpPr>
        <p:spPr>
          <a:xfrm>
            <a:off x="3520096" y="3934696"/>
            <a:ext cx="184489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2ED25-70DB-46B9-BCDC-F55B983BAA43}"/>
              </a:ext>
            </a:extLst>
          </p:cNvPr>
          <p:cNvSpPr/>
          <p:nvPr/>
        </p:nvSpPr>
        <p:spPr>
          <a:xfrm>
            <a:off x="5461027" y="3937835"/>
            <a:ext cx="177854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/>
              <p:nvPr/>
            </p:nvSpPr>
            <p:spPr>
              <a:xfrm>
                <a:off x="7933156" y="34981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6" y="3498106"/>
                <a:ext cx="291747" cy="276999"/>
              </a:xfrm>
              <a:prstGeom prst="rect">
                <a:avLst/>
              </a:prstGeom>
              <a:blipFill>
                <a:blip r:embed="rId7"/>
                <a:stretch>
                  <a:fillRect l="-14583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/>
              <p:nvPr/>
            </p:nvSpPr>
            <p:spPr>
              <a:xfrm>
                <a:off x="7933155" y="29830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5" y="2983006"/>
                <a:ext cx="291747" cy="276999"/>
              </a:xfrm>
              <a:prstGeom prst="rect">
                <a:avLst/>
              </a:prstGeom>
              <a:blipFill>
                <a:blip r:embed="rId8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2907-33D4-C36A-4E74-21A68292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this to a DB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FF887-B26D-0195-E9E3-F5F7FE40F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+, -, and 0 operations for a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0962-F7EA-1FC4-41BA-36A83598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-sets (also called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Each row has an integer weight</a:t>
                </a:r>
              </a:p>
              <a:p>
                <a:pPr lvl="1"/>
                <a:r>
                  <a:rPr lang="en-US" sz="2800" dirty="0"/>
                  <a:t>The weight can be positive, zero, or negative</a:t>
                </a:r>
              </a:p>
              <a:p>
                <a:r>
                  <a:rPr lang="en-US" sz="3200" dirty="0"/>
                  <a:t>Can represent </a:t>
                </a:r>
                <a:r>
                  <a:rPr lang="en-US" sz="3200" b="1" dirty="0"/>
                  <a:t>both</a:t>
                </a:r>
                <a:r>
                  <a:rPr lang="en-US" sz="3200" dirty="0"/>
                  <a:t> tables and </a:t>
                </a:r>
                <a:r>
                  <a:rPr lang="en-US" sz="3200" b="1" dirty="0"/>
                  <a:t>changes</a:t>
                </a:r>
                <a:r>
                  <a:rPr lang="en-US" sz="3200" dirty="0"/>
                  <a:t> to tables</a:t>
                </a:r>
              </a:p>
              <a:p>
                <a:pPr lvl="1"/>
                <a:r>
                  <a:rPr lang="en-US" sz="2800" dirty="0"/>
                  <a:t>Positive weight =&gt; row added</a:t>
                </a:r>
              </a:p>
              <a:p>
                <a:pPr lvl="1"/>
                <a:r>
                  <a:rPr lang="en-US" sz="2800" dirty="0"/>
                  <a:t>Negative weight =&gt; row removed</a:t>
                </a:r>
              </a:p>
              <a:p>
                <a:r>
                  <a:rPr lang="en-US" sz="3200" dirty="0"/>
                  <a:t>Generalize sets and multisets</a:t>
                </a:r>
              </a:p>
              <a:p>
                <a:pPr lvl="1"/>
                <a:r>
                  <a:rPr lang="en-US" sz="2800" dirty="0"/>
                  <a:t>Classic DB table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-set where all weights are 1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  <a:blipFill>
                <a:blip r:embed="rId3"/>
                <a:stretch>
                  <a:fillRect l="-1230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8A3-ECDA-4D46-A693-4378C31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3357DDE-8AFB-4451-B36E-DB5D419E4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62421"/>
              </p:ext>
            </p:extLst>
          </p:nvPr>
        </p:nvGraphicFramePr>
        <p:xfrm>
          <a:off x="9294498" y="3630996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6677D9DF-253F-414B-83CB-92B5A2E246E8}"/>
              </a:ext>
            </a:extLst>
          </p:cNvPr>
          <p:cNvSpPr/>
          <p:nvPr/>
        </p:nvSpPr>
        <p:spPr>
          <a:xfrm rot="16200000">
            <a:off x="9907149" y="4847144"/>
            <a:ext cx="219635" cy="1444937"/>
          </a:xfrm>
          <a:prstGeom prst="leftBrace">
            <a:avLst>
              <a:gd name="adj1" fmla="val 664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13EB-85EE-4085-BD3B-9AC62AAF7D7B}"/>
              </a:ext>
            </a:extLst>
          </p:cNvPr>
          <p:cNvSpPr txBox="1"/>
          <p:nvPr/>
        </p:nvSpPr>
        <p:spPr>
          <a:xfrm>
            <a:off x="9587365" y="5569612"/>
            <a:ext cx="9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tuples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86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04C9-59E5-452E-A356-4800B67D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distinct</a:t>
            </a:r>
            <a:r>
              <a:rPr lang="en-US" dirty="0"/>
              <a:t> operator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265A8-A548-4AA8-AAF9-E07BF6DE1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“Converts”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into a set</a:t>
                </a:r>
              </a:p>
              <a:p>
                <a:r>
                  <a:rPr lang="en-US" dirty="0"/>
                  <a:t>Throws away rows with negative weights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265A8-A548-4AA8-AAF9-E07BF6DE1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58FD7-B384-47BE-9B8E-5F17DC4E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17CD27-D729-4B98-8765-E1A054600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12396"/>
              </p:ext>
            </p:extLst>
          </p:nvPr>
        </p:nvGraphicFramePr>
        <p:xfrm>
          <a:off x="4116853" y="3029033"/>
          <a:ext cx="178097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3635CD-937E-4802-BB4D-0743E440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97145"/>
              </p:ext>
            </p:extLst>
          </p:nvPr>
        </p:nvGraphicFramePr>
        <p:xfrm>
          <a:off x="6692991" y="3155861"/>
          <a:ext cx="178097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45807-FB1F-456C-816E-869D3CC59774}"/>
                  </a:ext>
                </a:extLst>
              </p:cNvPr>
              <p:cNvSpPr txBox="1"/>
              <p:nvPr/>
            </p:nvSpPr>
            <p:spPr>
              <a:xfrm>
                <a:off x="2487167" y="3625771"/>
                <a:ext cx="4357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𝑑𝑖𝑠𝑡𝑖𝑛𝑐𝑡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45807-FB1F-456C-816E-869D3CC59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167" y="3625771"/>
                <a:ext cx="43571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35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79008" y="365125"/>
                <a:ext cx="5574792" cy="1325563"/>
              </a:xfrm>
            </p:spPr>
            <p:txBody>
              <a:bodyPr/>
              <a:lstStyle/>
              <a:p>
                <a:r>
                  <a:rPr lang="en-US" dirty="0"/>
                  <a:t>Relational algebra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operations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79008" y="365125"/>
                <a:ext cx="5574792" cy="1325563"/>
              </a:xfrm>
              <a:blipFill>
                <a:blip r:embed="rId2"/>
                <a:stretch>
                  <a:fillRect l="-4372" t="-13364" r="-5246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46B36-3850-4986-B63C-CA5911ED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5574" y="1825625"/>
                <a:ext cx="6053630" cy="4351338"/>
              </a:xfrm>
            </p:spPr>
            <p:txBody>
              <a:bodyPr/>
              <a:lstStyle/>
              <a:p>
                <a:r>
                  <a:rPr lang="en-US" dirty="0"/>
                  <a:t>Recursively defined on query structure</a:t>
                </a:r>
              </a:p>
              <a:p>
                <a:r>
                  <a:rPr lang="en-US" dirty="0"/>
                  <a:t>Many operations require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𝑑𝑖𝑠𝑡𝑖𝑛𝑐𝑡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(But many can be removed)</a:t>
                </a:r>
              </a:p>
              <a:p>
                <a:r>
                  <a:rPr lang="en-US" dirty="0"/>
                  <a:t>The other operations are all</a:t>
                </a:r>
                <a:br>
                  <a:rPr lang="en-US" dirty="0"/>
                </a:br>
                <a:r>
                  <a:rPr lang="en-US" dirty="0"/>
                  <a:t>linear or bilinear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46B36-3850-4986-B63C-CA5911ED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5574" y="1825625"/>
                <a:ext cx="6053630" cy="4351338"/>
              </a:xfrm>
              <a:blipFill>
                <a:blip r:embed="rId3"/>
                <a:stretch>
                  <a:fillRect l="-1813" t="-2241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BA36-3777-443E-8425-F53F76A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EFA34-E567-40CA-92B7-4C1498C2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822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EBCFBC3-70EA-4476-BF40-F96B5D541257}"/>
              </a:ext>
            </a:extLst>
          </p:cNvPr>
          <p:cNvSpPr/>
          <p:nvPr/>
        </p:nvSpPr>
        <p:spPr>
          <a:xfrm>
            <a:off x="3378556" y="1154805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C3A319-8F50-4E32-B6F0-B7261CDEB82D}"/>
              </a:ext>
            </a:extLst>
          </p:cNvPr>
          <p:cNvSpPr/>
          <p:nvPr/>
        </p:nvSpPr>
        <p:spPr>
          <a:xfrm>
            <a:off x="3318454" y="1876022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1CBD3-D2B3-427C-A261-57D0889E9E6C}"/>
              </a:ext>
            </a:extLst>
          </p:cNvPr>
          <p:cNvSpPr/>
          <p:nvPr/>
        </p:nvSpPr>
        <p:spPr>
          <a:xfrm>
            <a:off x="3337201" y="2528552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35D1E-00C0-432F-80C5-98A3686E0BC5}"/>
              </a:ext>
            </a:extLst>
          </p:cNvPr>
          <p:cNvSpPr/>
          <p:nvPr/>
        </p:nvSpPr>
        <p:spPr>
          <a:xfrm>
            <a:off x="3407464" y="3151031"/>
            <a:ext cx="778170" cy="394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4FE33C-40DE-4A7A-A93A-03737C8B3AA0}"/>
              </a:ext>
            </a:extLst>
          </p:cNvPr>
          <p:cNvSpPr/>
          <p:nvPr/>
        </p:nvSpPr>
        <p:spPr>
          <a:xfrm>
            <a:off x="3371546" y="3825024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7F0166-CD0D-4127-8B59-CF3E6C09E686}"/>
              </a:ext>
            </a:extLst>
          </p:cNvPr>
          <p:cNvSpPr/>
          <p:nvPr/>
        </p:nvSpPr>
        <p:spPr>
          <a:xfrm>
            <a:off x="3370404" y="4547314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363A2C-A18D-4912-8A1D-5B5495D0BB02}"/>
              </a:ext>
            </a:extLst>
          </p:cNvPr>
          <p:cNvSpPr/>
          <p:nvPr/>
        </p:nvSpPr>
        <p:spPr>
          <a:xfrm>
            <a:off x="3370403" y="5370490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92CEE3-5D92-4234-BE32-5A486FDC22C1}"/>
              </a:ext>
            </a:extLst>
          </p:cNvPr>
          <p:cNvSpPr/>
          <p:nvPr/>
        </p:nvSpPr>
        <p:spPr>
          <a:xfrm>
            <a:off x="3507778" y="6176963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60A346-FDEB-4051-B7FC-C6F8F018ECD2}"/>
              </a:ext>
            </a:extLst>
          </p:cNvPr>
          <p:cNvSpPr/>
          <p:nvPr/>
        </p:nvSpPr>
        <p:spPr>
          <a:xfrm>
            <a:off x="3216996" y="6353576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250A32-C3CD-4F63-A181-BF98900F8455}"/>
              </a:ext>
            </a:extLst>
          </p:cNvPr>
          <p:cNvSpPr/>
          <p:nvPr/>
        </p:nvSpPr>
        <p:spPr>
          <a:xfrm>
            <a:off x="6096000" y="3257803"/>
            <a:ext cx="2643053" cy="342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8BE9E-D8D4-FA03-7606-F8BC31C823C0}"/>
              </a:ext>
            </a:extLst>
          </p:cNvPr>
          <p:cNvSpPr/>
          <p:nvPr/>
        </p:nvSpPr>
        <p:spPr>
          <a:xfrm>
            <a:off x="4004265" y="1157006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B631A9-4B08-99B9-2B41-4602910264A3}"/>
              </a:ext>
            </a:extLst>
          </p:cNvPr>
          <p:cNvSpPr/>
          <p:nvPr/>
        </p:nvSpPr>
        <p:spPr>
          <a:xfrm>
            <a:off x="10053965" y="2414788"/>
            <a:ext cx="1299833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BE586C-98F7-E1FA-6271-EAA3E2D94A43}"/>
              </a:ext>
            </a:extLst>
          </p:cNvPr>
          <p:cNvSpPr/>
          <p:nvPr/>
        </p:nvSpPr>
        <p:spPr>
          <a:xfrm>
            <a:off x="3984297" y="1876021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674BCC-ECED-0399-1336-B51B45327994}"/>
              </a:ext>
            </a:extLst>
          </p:cNvPr>
          <p:cNvSpPr/>
          <p:nvPr/>
        </p:nvSpPr>
        <p:spPr>
          <a:xfrm>
            <a:off x="3738604" y="2510775"/>
            <a:ext cx="595585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1B9B10-E186-95C9-26D1-D3D77D331D5A}"/>
              </a:ext>
            </a:extLst>
          </p:cNvPr>
          <p:cNvSpPr/>
          <p:nvPr/>
        </p:nvSpPr>
        <p:spPr>
          <a:xfrm>
            <a:off x="4185634" y="3176787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2B0BFC-6F2A-5AA1-848C-E2252BBCA531}"/>
              </a:ext>
            </a:extLst>
          </p:cNvPr>
          <p:cNvSpPr/>
          <p:nvPr/>
        </p:nvSpPr>
        <p:spPr>
          <a:xfrm>
            <a:off x="4128015" y="6176962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D88C34D-C16B-0C1C-AE58-F2B41D6987E2}"/>
              </a:ext>
            </a:extLst>
          </p:cNvPr>
          <p:cNvSpPr/>
          <p:nvPr/>
        </p:nvSpPr>
        <p:spPr>
          <a:xfrm>
            <a:off x="5865574" y="1877064"/>
            <a:ext cx="1996473" cy="3423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000202-EF52-F27B-E082-0B4C5B473795}"/>
              </a:ext>
            </a:extLst>
          </p:cNvPr>
          <p:cNvSpPr/>
          <p:nvPr/>
        </p:nvSpPr>
        <p:spPr>
          <a:xfrm>
            <a:off x="2856838" y="442870"/>
            <a:ext cx="1996473" cy="3423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  <p:bldP spid="14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5D67A-9209-4A0E-A1A6-3435EFF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93" y="2628900"/>
            <a:ext cx="8458478" cy="200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3EDE-7D52-475A-B1BF-3384169A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operators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11154"/>
                <a:ext cx="10840571" cy="534684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(Lifted) join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distributivity: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Speed-up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11154"/>
                <a:ext cx="10840571" cy="5346845"/>
              </a:xfrm>
              <a:blipFill>
                <a:blip r:embed="rId3"/>
                <a:stretch>
                  <a:fillRect l="-956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B817-6315-49F6-9FAA-9BC1E515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7FCC0C-DFF9-4D5A-9817-7F385CFAD8BC}"/>
              </a:ext>
            </a:extLst>
          </p:cNvPr>
          <p:cNvCxnSpPr>
            <a:cxnSpLocks/>
          </p:cNvCxnSpPr>
          <p:nvPr/>
        </p:nvCxnSpPr>
        <p:spPr>
          <a:xfrm flipH="1" flipV="1">
            <a:off x="8464585" y="3779848"/>
            <a:ext cx="1910161" cy="1902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06CD4A-B3CD-476B-8B72-66C8E0147BEA}"/>
              </a:ext>
            </a:extLst>
          </p:cNvPr>
          <p:cNvCxnSpPr>
            <a:cxnSpLocks/>
          </p:cNvCxnSpPr>
          <p:nvPr/>
        </p:nvCxnSpPr>
        <p:spPr>
          <a:xfrm flipH="1" flipV="1">
            <a:off x="8760691" y="5033818"/>
            <a:ext cx="127815" cy="479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507FCEB-669E-4795-8878-C1050AD8FD80}"/>
              </a:ext>
            </a:extLst>
          </p:cNvPr>
          <p:cNvSpPr/>
          <p:nvPr/>
        </p:nvSpPr>
        <p:spPr>
          <a:xfrm rot="5400000">
            <a:off x="8604294" y="4129981"/>
            <a:ext cx="325219" cy="1305522"/>
          </a:xfrm>
          <a:prstGeom prst="rightBrace">
            <a:avLst>
              <a:gd name="adj1" fmla="val 48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9DF11A-484A-4BEA-ABDF-2942E8FFE6D1}"/>
              </a:ext>
            </a:extLst>
          </p:cNvPr>
          <p:cNvCxnSpPr>
            <a:cxnSpLocks/>
          </p:cNvCxnSpPr>
          <p:nvPr/>
        </p:nvCxnSpPr>
        <p:spPr>
          <a:xfrm flipV="1">
            <a:off x="8511309" y="4545106"/>
            <a:ext cx="1296079" cy="1056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7E796-B8AA-4923-8F4C-1880B6C08D57}"/>
                  </a:ext>
                </a:extLst>
              </p:cNvPr>
              <p:cNvSpPr txBox="1"/>
              <p:nvPr/>
            </p:nvSpPr>
            <p:spPr>
              <a:xfrm>
                <a:off x="6003131" y="3297038"/>
                <a:ext cx="510705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7E796-B8AA-4923-8F4C-1880B6C0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3297038"/>
                <a:ext cx="51070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Theory: streaming incremental computations</a:t>
            </a:r>
          </a:p>
          <a:p>
            <a:r>
              <a:rPr lang="en-US" b="1" dirty="0"/>
              <a:t>Practice: SQL streaming implementation using Calcite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FE16C-6F57-447F-9868-CA3471E9A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2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D767-4627-EF26-7428-B46BD5D8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39EA-3D3F-90DC-3781-1E28C689D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https://github.com/vmware/database-stream-processor</a:t>
            </a:r>
            <a:endParaRPr lang="en-US" dirty="0"/>
          </a:p>
          <a:p>
            <a:r>
              <a:rPr lang="en-US" dirty="0"/>
              <a:t>MIT license</a:t>
            </a:r>
          </a:p>
          <a:p>
            <a:r>
              <a:rPr lang="en-US" dirty="0"/>
              <a:t>Rust framework to describe DBSP circuits</a:t>
            </a:r>
          </a:p>
          <a:p>
            <a:r>
              <a:rPr lang="en-US" dirty="0"/>
              <a:t>Support for relational algebra, nested relations, aggregates, etc.</a:t>
            </a:r>
          </a:p>
          <a:p>
            <a:r>
              <a:rPr lang="en-US" dirty="0"/>
              <a:t>Implementation of the basic incremental operators</a:t>
            </a:r>
          </a:p>
          <a:p>
            <a:r>
              <a:rPr lang="en-US" dirty="0"/>
              <a:t>Multi-core execution</a:t>
            </a:r>
          </a:p>
          <a:p>
            <a:r>
              <a:rPr lang="en-US" dirty="0"/>
              <a:t>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7D0A8-20DB-1751-E94C-8082FEFC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 descr="Cheetah running quickly with motion blur">
            <a:extLst>
              <a:ext uri="{FF2B5EF4-FFF2-40B4-BE49-F238E27FC236}">
                <a16:creationId xmlns:a16="http://schemas.microsoft.com/office/drawing/2014/main" id="{16C347B1-D83F-8EAE-A2E8-10CCAB684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r="43563" b="26797"/>
          <a:stretch/>
        </p:blipFill>
        <p:spPr>
          <a:xfrm>
            <a:off x="5178723" y="4398153"/>
            <a:ext cx="5719434" cy="23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5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6096-4B0C-BEE8-8A7F-6E7FEF79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Nexmark</a:t>
            </a:r>
            <a:r>
              <a:rPr lang="en-US" dirty="0"/>
              <a:t> queries benchmark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80703AF9-50E7-B7D5-E189-1BD5BF202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 r="1353"/>
          <a:stretch/>
        </p:blipFill>
        <p:spPr>
          <a:xfrm>
            <a:off x="2108200" y="1530350"/>
            <a:ext cx="7867650" cy="4826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412B4-3107-3884-0FF6-44FEADC7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F72CA-70B4-5DAD-7496-69B80DE9D5F0}"/>
              </a:ext>
            </a:extLst>
          </p:cNvPr>
          <p:cNvSpPr txBox="1"/>
          <p:nvPr/>
        </p:nvSpPr>
        <p:spPr>
          <a:xfrm>
            <a:off x="2037769" y="6171684"/>
            <a:ext cx="390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(queries manually written in DBSP Rust)</a:t>
            </a:r>
          </a:p>
        </p:txBody>
      </p:sp>
    </p:spTree>
    <p:extLst>
      <p:ext uri="{BB962C8B-B14F-4D97-AF65-F5344CB8AC3E}">
        <p14:creationId xmlns:p14="http://schemas.microsoft.com/office/powerpoint/2010/main" val="358503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b="1" dirty="0"/>
              <a:t>Theory: streaming incremental computations</a:t>
            </a:r>
          </a:p>
          <a:p>
            <a:r>
              <a:rPr lang="en-US" b="1" dirty="0"/>
              <a:t>Practice: SQL streaming implementation using Calcite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3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49EA-83EF-2CF1-151D-029216B7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to DBSP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1B5B-BDB9-8186-1DAC-7343488D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8" y="1825625"/>
            <a:ext cx="10146102" cy="230859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https://github.com/vmware/sql-to-dbsp-compiler</a:t>
            </a:r>
            <a:endParaRPr lang="en-US" dirty="0"/>
          </a:p>
          <a:p>
            <a:r>
              <a:rPr lang="en-US" dirty="0"/>
              <a:t>MIT license</a:t>
            </a:r>
          </a:p>
          <a:p>
            <a:r>
              <a:rPr lang="en-US" dirty="0"/>
              <a:t>Generates Rust programs using DBSP as a runtime</a:t>
            </a:r>
          </a:p>
          <a:p>
            <a:r>
              <a:rPr lang="en-US" dirty="0"/>
              <a:t>Based on Apache Calcite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A4AA-439C-F136-44F3-2E1D8B65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Icon, funnel chart&#10;&#10;Description automatically generated">
            <a:extLst>
              <a:ext uri="{FF2B5EF4-FFF2-40B4-BE49-F238E27FC236}">
                <a16:creationId xmlns:a16="http://schemas.microsoft.com/office/drawing/2014/main" id="{595DFC5A-1B0A-110C-8BAF-1DFB07AE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6769" y="4095543"/>
            <a:ext cx="2308599" cy="23085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B37E8A-9903-6714-4783-BA06F578FE52}"/>
              </a:ext>
            </a:extLst>
          </p:cNvPr>
          <p:cNvSpPr/>
          <p:nvPr/>
        </p:nvSpPr>
        <p:spPr>
          <a:xfrm>
            <a:off x="5071416" y="4763124"/>
            <a:ext cx="1095555" cy="879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5038FA9C-A853-4F73-3EA4-87C0109B7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71" y="3908652"/>
            <a:ext cx="1941630" cy="25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42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1CFB-7E69-0E45-0C5E-DA678300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systems in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9C21-922D-1562-674B-3DF89B5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362"/>
            <a:ext cx="3786051" cy="3518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TABLE T ( … 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CREATE TABLE S ( …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9432B-ECA0-532C-7A32-7EA331EC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A40AF-15C1-C62A-AE74-DA4661D4E35E}"/>
              </a:ext>
            </a:extLst>
          </p:cNvPr>
          <p:cNvSpPr txBox="1"/>
          <p:nvPr/>
        </p:nvSpPr>
        <p:spPr>
          <a:xfrm>
            <a:off x="8234499" y="2263231"/>
            <a:ext cx="3691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CREATE VIEW V AS </a:t>
            </a:r>
            <a:br>
              <a:rPr lang="en-US" sz="2800" dirty="0"/>
            </a:br>
            <a:r>
              <a:rPr lang="en-US" sz="2800" dirty="0"/>
              <a:t>SELECT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6B6A3-3B6C-6E39-0789-F6EC4924FEDB}"/>
              </a:ext>
            </a:extLst>
          </p:cNvPr>
          <p:cNvSpPr/>
          <p:nvPr/>
        </p:nvSpPr>
        <p:spPr>
          <a:xfrm>
            <a:off x="4245429" y="3376749"/>
            <a:ext cx="3786051" cy="25864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91B120-B019-79D0-B8C9-7BD6C50C6BAC}"/>
              </a:ext>
            </a:extLst>
          </p:cNvPr>
          <p:cNvSpPr/>
          <p:nvPr/>
        </p:nvSpPr>
        <p:spPr>
          <a:xfrm>
            <a:off x="2952206" y="3585754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9AFFD1-6362-4E65-E41C-5D8699236BF1}"/>
              </a:ext>
            </a:extLst>
          </p:cNvPr>
          <p:cNvSpPr/>
          <p:nvPr/>
        </p:nvSpPr>
        <p:spPr>
          <a:xfrm>
            <a:off x="2952206" y="4937760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5BA2A3-484A-703F-29E1-9F72B23C83F2}"/>
              </a:ext>
            </a:extLst>
          </p:cNvPr>
          <p:cNvSpPr/>
          <p:nvPr/>
        </p:nvSpPr>
        <p:spPr>
          <a:xfrm>
            <a:off x="8031480" y="3513909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D43FD0-799A-7E91-4D4D-8A57FF305061}"/>
              </a:ext>
            </a:extLst>
          </p:cNvPr>
          <p:cNvSpPr/>
          <p:nvPr/>
        </p:nvSpPr>
        <p:spPr>
          <a:xfrm>
            <a:off x="8031480" y="5150031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FC7EE-D7AA-0B0D-E6CE-7DA324DA312E}"/>
              </a:ext>
            </a:extLst>
          </p:cNvPr>
          <p:cNvSpPr txBox="1"/>
          <p:nvPr/>
        </p:nvSpPr>
        <p:spPr>
          <a:xfrm>
            <a:off x="8234499" y="4195924"/>
            <a:ext cx="3691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CREATE VIEW W AS </a:t>
            </a:r>
            <a:br>
              <a:rPr lang="en-US" sz="2800" dirty="0"/>
            </a:br>
            <a:r>
              <a:rPr lang="en-US" sz="2800" dirty="0"/>
              <a:t>SELECT …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1C021105-B042-A802-68EA-1D5C76CCB832}"/>
              </a:ext>
            </a:extLst>
          </p:cNvPr>
          <p:cNvSpPr/>
          <p:nvPr/>
        </p:nvSpPr>
        <p:spPr>
          <a:xfrm rot="10800000">
            <a:off x="6138454" y="2907920"/>
            <a:ext cx="2147752" cy="807944"/>
          </a:xfrm>
          <a:prstGeom prst="bentUpArrow">
            <a:avLst>
              <a:gd name="adj1" fmla="val 26491"/>
              <a:gd name="adj2" fmla="val 285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243759A-F37A-1DCA-EF9E-3EA608C93437}"/>
              </a:ext>
            </a:extLst>
          </p:cNvPr>
          <p:cNvSpPr/>
          <p:nvPr/>
        </p:nvSpPr>
        <p:spPr>
          <a:xfrm>
            <a:off x="4624250" y="3729878"/>
            <a:ext cx="3028407" cy="195899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Dataflow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8974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C482-EC60-E50B-305C-6C2360DB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143F-DA4F-D89D-318D-7AA00ED9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FE312-AF8D-7005-5A5A-CAA4D96DD764}"/>
              </a:ext>
            </a:extLst>
          </p:cNvPr>
          <p:cNvSpPr txBox="1"/>
          <p:nvPr/>
        </p:nvSpPr>
        <p:spPr>
          <a:xfrm>
            <a:off x="6531" y="3291840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SQL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8A8D026-43C0-CAE9-E2C3-785A0AEA0B2D}"/>
              </a:ext>
            </a:extLst>
          </p:cNvPr>
          <p:cNvSpPr/>
          <p:nvPr/>
        </p:nvSpPr>
        <p:spPr>
          <a:xfrm>
            <a:off x="907740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AE0833-E5F6-46EC-5F4F-AE26C0B5DE7B}"/>
              </a:ext>
            </a:extLst>
          </p:cNvPr>
          <p:cNvSpPr/>
          <p:nvPr/>
        </p:nvSpPr>
        <p:spPr>
          <a:xfrm>
            <a:off x="1332283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Calcite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SQL parser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(DDL)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8BACDB-9CD3-A87F-3266-A6E59C752950}"/>
              </a:ext>
            </a:extLst>
          </p:cNvPr>
          <p:cNvSpPr/>
          <p:nvPr/>
        </p:nvSpPr>
        <p:spPr>
          <a:xfrm>
            <a:off x="2645101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8D0FAE-C547-E89E-2366-958ED1BBABDE}"/>
              </a:ext>
            </a:extLst>
          </p:cNvPr>
          <p:cNvSpPr/>
          <p:nvPr/>
        </p:nvSpPr>
        <p:spPr>
          <a:xfrm>
            <a:off x="3069772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SqlToRel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1B6998-96B9-BD33-7D3C-4B099EF7EDE3}"/>
              </a:ext>
            </a:extLst>
          </p:cNvPr>
          <p:cNvSpPr/>
          <p:nvPr/>
        </p:nvSpPr>
        <p:spPr>
          <a:xfrm>
            <a:off x="4382718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B360E7-F941-C4ED-275F-770351973D11}"/>
              </a:ext>
            </a:extLst>
          </p:cNvPr>
          <p:cNvSpPr/>
          <p:nvPr/>
        </p:nvSpPr>
        <p:spPr>
          <a:xfrm>
            <a:off x="4807389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Optimize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(Hep)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54512-CDAE-1E1D-9EAC-13F6B2BC107A}"/>
              </a:ext>
            </a:extLst>
          </p:cNvPr>
          <p:cNvSpPr/>
          <p:nvPr/>
        </p:nvSpPr>
        <p:spPr>
          <a:xfrm>
            <a:off x="1332155" y="4807131"/>
            <a:ext cx="4788052" cy="37882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Schema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9552B14-0E21-E6FF-8861-64B4611336CA}"/>
              </a:ext>
            </a:extLst>
          </p:cNvPr>
          <p:cNvSpPr/>
          <p:nvPr/>
        </p:nvSpPr>
        <p:spPr>
          <a:xfrm>
            <a:off x="1887582" y="4385713"/>
            <a:ext cx="241663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DB1C40B-5663-203B-9E47-F1E8FCE0DB48}"/>
              </a:ext>
            </a:extLst>
          </p:cNvPr>
          <p:cNvSpPr/>
          <p:nvPr/>
        </p:nvSpPr>
        <p:spPr>
          <a:xfrm rot="10800000">
            <a:off x="3621678" y="4385713"/>
            <a:ext cx="241663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A5BC878-39D1-0251-1778-A7A8A6AF8739}"/>
              </a:ext>
            </a:extLst>
          </p:cNvPr>
          <p:cNvSpPr/>
          <p:nvPr/>
        </p:nvSpPr>
        <p:spPr>
          <a:xfrm rot="10800000">
            <a:off x="5349243" y="4385713"/>
            <a:ext cx="241663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C23F02-FEEF-1612-4445-C861CBC6C28D}"/>
              </a:ext>
            </a:extLst>
          </p:cNvPr>
          <p:cNvSpPr/>
          <p:nvPr/>
        </p:nvSpPr>
        <p:spPr>
          <a:xfrm>
            <a:off x="6120207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D4B2CD7-95CB-FFA5-AB4E-A6AA4910F6A0}"/>
              </a:ext>
            </a:extLst>
          </p:cNvPr>
          <p:cNvSpPr/>
          <p:nvPr/>
        </p:nvSpPr>
        <p:spPr>
          <a:xfrm>
            <a:off x="6544750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DBSP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circuit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(non-</a:t>
            </a:r>
            <a:r>
              <a:rPr lang="en-US" sz="2400" dirty="0" err="1">
                <a:solidFill>
                  <a:schemeClr val="tx1"/>
                </a:solidFill>
              </a:rPr>
              <a:t>inc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AD64BD7-FB45-5DE7-88EF-F6688ED9D3EE}"/>
              </a:ext>
            </a:extLst>
          </p:cNvPr>
          <p:cNvSpPr/>
          <p:nvPr/>
        </p:nvSpPr>
        <p:spPr>
          <a:xfrm>
            <a:off x="7857568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19E7CA-CDE0-56FB-9462-36130AC4A1D3}"/>
              </a:ext>
            </a:extLst>
          </p:cNvPr>
          <p:cNvSpPr/>
          <p:nvPr/>
        </p:nvSpPr>
        <p:spPr>
          <a:xfrm>
            <a:off x="8282111" y="2844295"/>
            <a:ext cx="1025175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DBSP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circuit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inc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6C09532-8AAA-C74F-0606-D4D9EEA59B1A}"/>
              </a:ext>
            </a:extLst>
          </p:cNvPr>
          <p:cNvSpPr/>
          <p:nvPr/>
        </p:nvSpPr>
        <p:spPr>
          <a:xfrm>
            <a:off x="9309332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1230D-ECA0-10F9-A6D9-D8E6757D9CAC}"/>
              </a:ext>
            </a:extLst>
          </p:cNvPr>
          <p:cNvSpPr/>
          <p:nvPr/>
        </p:nvSpPr>
        <p:spPr>
          <a:xfrm>
            <a:off x="9651403" y="4699855"/>
            <a:ext cx="1070896" cy="76105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DBSP runtime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CAFA9A-A2F0-C2A1-0210-92070CCE148F}"/>
              </a:ext>
            </a:extLst>
          </p:cNvPr>
          <p:cNvSpPr/>
          <p:nvPr/>
        </p:nvSpPr>
        <p:spPr>
          <a:xfrm>
            <a:off x="9735921" y="2844295"/>
            <a:ext cx="942965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rustc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362CE06-4C95-DB2A-603D-EBD91744B4C9}"/>
              </a:ext>
            </a:extLst>
          </p:cNvPr>
          <p:cNvSpPr/>
          <p:nvPr/>
        </p:nvSpPr>
        <p:spPr>
          <a:xfrm>
            <a:off x="10678057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607859-43A3-3422-821E-CF051863BF64}"/>
              </a:ext>
            </a:extLst>
          </p:cNvPr>
          <p:cNvSpPr/>
          <p:nvPr/>
        </p:nvSpPr>
        <p:spPr>
          <a:xfrm>
            <a:off x="9671955" y="1755249"/>
            <a:ext cx="1070896" cy="76105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 runtime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50DD31-7B0C-A53F-B305-04C1A9E4C113}"/>
              </a:ext>
            </a:extLst>
          </p:cNvPr>
          <p:cNvSpPr/>
          <p:nvPr/>
        </p:nvSpPr>
        <p:spPr>
          <a:xfrm>
            <a:off x="11102600" y="3248908"/>
            <a:ext cx="1070896" cy="68646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exe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5CECDCED-23A6-6BED-D9C2-63BCBC9B4D96}"/>
              </a:ext>
            </a:extLst>
          </p:cNvPr>
          <p:cNvSpPr/>
          <p:nvPr/>
        </p:nvSpPr>
        <p:spPr>
          <a:xfrm>
            <a:off x="10064931" y="2516305"/>
            <a:ext cx="267789" cy="327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5E879489-F33A-48C3-9E23-DA85C9ADC912}"/>
              </a:ext>
            </a:extLst>
          </p:cNvPr>
          <p:cNvSpPr/>
          <p:nvPr/>
        </p:nvSpPr>
        <p:spPr>
          <a:xfrm>
            <a:off x="10064931" y="4385713"/>
            <a:ext cx="267789" cy="314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04A05D0A-9161-BC67-6AA4-69B002E0B054}"/>
              </a:ext>
            </a:extLst>
          </p:cNvPr>
          <p:cNvSpPr/>
          <p:nvPr/>
        </p:nvSpPr>
        <p:spPr>
          <a:xfrm>
            <a:off x="11451902" y="2730137"/>
            <a:ext cx="372291" cy="51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8CE9B5-7E9D-5CDA-73AD-A8E5F05E5045}"/>
                  </a:ext>
                </a:extLst>
              </p:cNvPr>
              <p:cNvSpPr txBox="1"/>
              <p:nvPr/>
            </p:nvSpPr>
            <p:spPr>
              <a:xfrm>
                <a:off x="11420680" y="2331639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8CE9B5-7E9D-5CDA-73AD-A8E5F05E5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680" y="2331639"/>
                <a:ext cx="434734" cy="369332"/>
              </a:xfrm>
              <a:prstGeom prst="rect">
                <a:avLst/>
              </a:prstGeom>
              <a:blipFill>
                <a:blip r:embed="rId2"/>
                <a:stretch>
                  <a:fillRect t="-8197" r="-111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45C3A-C053-7199-DE0D-A0B4BFBEB1F7}"/>
                  </a:ext>
                </a:extLst>
              </p:cNvPr>
              <p:cNvSpPr txBox="1"/>
              <p:nvPr/>
            </p:nvSpPr>
            <p:spPr>
              <a:xfrm>
                <a:off x="11420680" y="4385713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V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45C3A-C053-7199-DE0D-A0B4BFBE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680" y="4385713"/>
                <a:ext cx="453970" cy="369332"/>
              </a:xfrm>
              <a:prstGeom prst="rect">
                <a:avLst/>
              </a:prstGeom>
              <a:blipFill>
                <a:blip r:embed="rId3"/>
                <a:stretch>
                  <a:fillRect t="-8197" r="-10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Down 41">
            <a:extLst>
              <a:ext uri="{FF2B5EF4-FFF2-40B4-BE49-F238E27FC236}">
                <a16:creationId xmlns:a16="http://schemas.microsoft.com/office/drawing/2014/main" id="{676CF77D-7582-D5C2-1765-C83FCC6A27F2}"/>
              </a:ext>
            </a:extLst>
          </p:cNvPr>
          <p:cNvSpPr/>
          <p:nvPr/>
        </p:nvSpPr>
        <p:spPr>
          <a:xfrm>
            <a:off x="11451902" y="3935375"/>
            <a:ext cx="372291" cy="51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F6EB41F2-BC21-D8E9-F7A2-A76B7156680D}"/>
              </a:ext>
            </a:extLst>
          </p:cNvPr>
          <p:cNvSpPr/>
          <p:nvPr/>
        </p:nvSpPr>
        <p:spPr>
          <a:xfrm>
            <a:off x="9450148" y="5567898"/>
            <a:ext cx="2704011" cy="43107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Rust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F2AE12D5-360C-E6EF-6F48-7CDE796DB340}"/>
              </a:ext>
            </a:extLst>
          </p:cNvPr>
          <p:cNvSpPr/>
          <p:nvPr/>
        </p:nvSpPr>
        <p:spPr>
          <a:xfrm>
            <a:off x="1332155" y="5567899"/>
            <a:ext cx="7903285" cy="43107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84818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BB22-1D5C-32BD-96F6-4459C31A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E149-2021-B44F-40E2-2EDF84AA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About 10 person-month effort</a:t>
            </a:r>
          </a:p>
          <a:p>
            <a:r>
              <a:rPr lang="en-US" dirty="0"/>
              <a:t>Support for all of “core” SQL</a:t>
            </a:r>
          </a:p>
          <a:p>
            <a:r>
              <a:rPr lang="en-US" dirty="0"/>
              <a:t>Some window operators (OVER)</a:t>
            </a:r>
          </a:p>
          <a:p>
            <a:r>
              <a:rPr lang="en-US" dirty="0"/>
              <a:t>Under construction</a:t>
            </a:r>
          </a:p>
          <a:p>
            <a:pPr lvl="1"/>
            <a:r>
              <a:rPr lang="en-US" dirty="0"/>
              <a:t>“exotic” datatypes: DATE WITH TIMEZONE, BLOBS, JSON, Geospatial, Maps</a:t>
            </a:r>
          </a:p>
          <a:p>
            <a:pPr lvl="1"/>
            <a:r>
              <a:rPr lang="en-US" dirty="0"/>
              <a:t>Recursive queries</a:t>
            </a:r>
          </a:p>
          <a:p>
            <a:pPr lvl="1"/>
            <a:r>
              <a:rPr lang="en-US" dirty="0"/>
              <a:t>Support for other streaming notions (watermarks, finalization, etc.)</a:t>
            </a:r>
          </a:p>
          <a:p>
            <a:pPr lvl="1"/>
            <a:r>
              <a:rPr lang="en-US" dirty="0"/>
              <a:t>More complex window operators (tumbling, hopping, session,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More functions in the SQL runtime</a:t>
            </a:r>
          </a:p>
          <a:p>
            <a:pPr lvl="1"/>
            <a:r>
              <a:rPr lang="en-US" dirty="0"/>
              <a:t>Supporting some UDF language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2A297-3BFB-AA04-50CD-3DB575DD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A picture containing text, outdoor, tree, grass&#10;&#10;Description automatically generated">
            <a:extLst>
              <a:ext uri="{FF2B5EF4-FFF2-40B4-BE49-F238E27FC236}">
                <a16:creationId xmlns:a16="http://schemas.microsoft.com/office/drawing/2014/main" id="{5224328B-711D-E7B9-1B17-4BB29BD9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t="35764" r="9310" b="5671"/>
          <a:stretch/>
        </p:blipFill>
        <p:spPr>
          <a:xfrm>
            <a:off x="9156700" y="390818"/>
            <a:ext cx="2139950" cy="29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4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BD3C-9D4D-7939-E665-1BDA4BA8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Calcite Plan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32AF-FAF7-A05E-E83A-5B419463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Streaming systems generate plans before data is available!</a:t>
            </a:r>
          </a:p>
          <a:p>
            <a:pPr lvl="1"/>
            <a:r>
              <a:rPr lang="en-US" dirty="0"/>
              <a:t>No cost model or data statistics</a:t>
            </a:r>
          </a:p>
          <a:p>
            <a:r>
              <a:rPr lang="en-US" dirty="0"/>
              <a:t>Whatever plan you pass to DBSP, that’s what it runs!</a:t>
            </a:r>
          </a:p>
          <a:p>
            <a:r>
              <a:rPr lang="en-US" dirty="0"/>
              <a:t>In principle any optimizer would work</a:t>
            </a:r>
          </a:p>
          <a:p>
            <a:pPr lvl="1"/>
            <a:r>
              <a:rPr lang="en-US" dirty="0"/>
              <a:t>But we want to avoid bugs in some Calcite optimization Rules</a:t>
            </a:r>
          </a:p>
          <a:p>
            <a:r>
              <a:rPr lang="en-US" dirty="0"/>
              <a:t>Currently applying:</a:t>
            </a:r>
          </a:p>
          <a:p>
            <a:pPr lvl="1"/>
            <a:r>
              <a:rPr lang="en-US" dirty="0"/>
              <a:t>Decorrelate queries</a:t>
            </a:r>
          </a:p>
          <a:p>
            <a:pPr lvl="1"/>
            <a:r>
              <a:rPr lang="en-US" dirty="0"/>
              <a:t>Join order</a:t>
            </a:r>
          </a:p>
          <a:p>
            <a:pPr lvl="1"/>
            <a:r>
              <a:rPr lang="en-US" dirty="0"/>
              <a:t>Constant folding (*_REDUCE_EXPRESSIONS)</a:t>
            </a:r>
          </a:p>
          <a:p>
            <a:pPr lvl="1"/>
            <a:r>
              <a:rPr lang="en-US" dirty="0"/>
              <a:t>Empty collections (</a:t>
            </a:r>
            <a:r>
              <a:rPr lang="en-US" dirty="0" err="1"/>
              <a:t>PruneEmptyRules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Distinct aggregates to joins</a:t>
            </a:r>
          </a:p>
          <a:p>
            <a:pPr lvl="1"/>
            <a:r>
              <a:rPr lang="en-US" dirty="0"/>
              <a:t>Dead code (*_REMOVE)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A9312-8CAF-B76C-623B-33E73D49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A picture containing furniture, seat&#10;&#10;Description automatically generated">
            <a:extLst>
              <a:ext uri="{FF2B5EF4-FFF2-40B4-BE49-F238E27FC236}">
                <a16:creationId xmlns:a16="http://schemas.microsoft.com/office/drawing/2014/main" id="{C731E010-55A2-655E-303D-1D8F0CE2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06" y="2793639"/>
            <a:ext cx="3084686" cy="24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6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FA7A-4538-DC01-495F-2BB85232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0FFD-ADB1-E773-5654-FD7A6E6B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SqlLogicTest</a:t>
            </a:r>
            <a:r>
              <a:rPr lang="en-US" dirty="0"/>
              <a:t> (completed)</a:t>
            </a:r>
          </a:p>
          <a:p>
            <a:pPr lvl="1"/>
            <a:r>
              <a:rPr lang="en-US" dirty="0"/>
              <a:t>From </a:t>
            </a:r>
            <a:r>
              <a:rPr lang="en-US" dirty="0" err="1"/>
              <a:t>sqlite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7M+ tests</a:t>
            </a:r>
          </a:p>
          <a:p>
            <a:pPr lvl="1"/>
            <a:r>
              <a:rPr lang="en-US" dirty="0"/>
              <a:t>No corner cases; only INTEGER, STRING, and DOUBLE</a:t>
            </a:r>
          </a:p>
          <a:p>
            <a:pPr lvl="1"/>
            <a:r>
              <a:rPr lang="en-US" dirty="0"/>
              <a:t>We use a real database for DDL &amp; DML</a:t>
            </a:r>
          </a:p>
          <a:p>
            <a:pPr lvl="1"/>
            <a:r>
              <a:rPr lang="en-US" dirty="0"/>
              <a:t>We only compile and test the queries</a:t>
            </a:r>
          </a:p>
          <a:p>
            <a:pPr lvl="1"/>
            <a:r>
              <a:rPr lang="en-US" dirty="0"/>
              <a:t>We fail 2 different tests</a:t>
            </a:r>
          </a:p>
          <a:p>
            <a:r>
              <a:rPr lang="en-US" dirty="0"/>
              <a:t>Postgres test suite (in progress)</a:t>
            </a:r>
          </a:p>
          <a:p>
            <a:pPr lvl="1"/>
            <a:r>
              <a:rPr lang="en-US" dirty="0"/>
              <a:t>Manually rewriting tests to Calcite dialect</a:t>
            </a:r>
          </a:p>
          <a:p>
            <a:pPr lvl="1"/>
            <a:r>
              <a:rPr lang="en-US" dirty="0"/>
              <a:t>Finding subtle semantics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1731F-0D30-28FA-77CB-CD37606D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5737181A-C2D8-282D-BEBB-45528D58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91" y="3472657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2CA1-E0BB-D5B3-F55F-C92B8642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failing tests in </a:t>
            </a:r>
            <a:r>
              <a:rPr lang="en-US" dirty="0" err="1"/>
              <a:t>sqllogictest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9BEC-9D40-C963-68E1-9567724D4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DISTINCT - + COUNT( * ) FROM tab1 AS cor0 WHERE NOT - col2 BETWEEN + col0 / 63 + 22 AND + - </a:t>
            </a:r>
            <a:r>
              <a:rPr lang="en-US" dirty="0">
                <a:solidFill>
                  <a:srgbClr val="FF0000"/>
                </a:solidFill>
              </a:rPr>
              <a:t>col2 * - col1 * - col2 * + col2 * + col1 * + - col2 * </a:t>
            </a:r>
            <a:r>
              <a:rPr lang="en-US" dirty="0"/>
              <a:t>+ + col0</a:t>
            </a:r>
          </a:p>
          <a:p>
            <a:pPr lvl="1"/>
            <a:r>
              <a:rPr lang="en-US" dirty="0"/>
              <a:t>Multiplication overflows at runtime</a:t>
            </a:r>
          </a:p>
          <a:p>
            <a:pPr lvl="1"/>
            <a:r>
              <a:rPr lang="en-US" dirty="0"/>
              <a:t>In MySQL INT * INT is BIGINT</a:t>
            </a:r>
          </a:p>
          <a:p>
            <a:pPr lvl="1"/>
            <a:r>
              <a:rPr lang="en-US" dirty="0"/>
              <a:t>In Calcite INT * INT is INT</a:t>
            </a:r>
            <a:endParaRPr lang="ro-RO" dirty="0"/>
          </a:p>
          <a:p>
            <a:r>
              <a:rPr lang="en-US" dirty="0"/>
              <a:t>SELECT COALESCE ( COUNT( * ), </a:t>
            </a:r>
            <a:r>
              <a:rPr lang="en-US" dirty="0">
                <a:solidFill>
                  <a:srgbClr val="FF0000"/>
                </a:solidFill>
              </a:rPr>
              <a:t>- 92 DIV 0 </a:t>
            </a:r>
            <a:r>
              <a:rPr lang="en-US" dirty="0"/>
              <a:t>+ - - 43 )</a:t>
            </a:r>
            <a:endParaRPr lang="ro-RO" dirty="0"/>
          </a:p>
          <a:p>
            <a:pPr lvl="1"/>
            <a:r>
              <a:rPr lang="ro-RO" dirty="0" err="1"/>
              <a:t>Calcite</a:t>
            </a:r>
            <a:r>
              <a:rPr lang="ro-RO" dirty="0"/>
              <a:t> </a:t>
            </a:r>
            <a:r>
              <a:rPr lang="ro-RO" dirty="0" err="1"/>
              <a:t>typechecks</a:t>
            </a:r>
            <a:r>
              <a:rPr lang="ro-RO" dirty="0"/>
              <a:t> </a:t>
            </a:r>
            <a:r>
              <a:rPr lang="en-US" dirty="0"/>
              <a:t>“</a:t>
            </a:r>
            <a:r>
              <a:rPr lang="ro-RO" dirty="0"/>
              <a:t>-92 DIV 0</a:t>
            </a:r>
            <a:r>
              <a:rPr lang="en-US" dirty="0"/>
              <a:t>” as non-nullable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5702A-637A-A227-D29B-7D379D0B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26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8C4A-3520-2CC1-4644-9A24F9FC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EAED-70FB-5280-BBEF-0C92F00C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DDL and BABEL parsers are complementary</a:t>
            </a:r>
          </a:p>
          <a:p>
            <a:pPr lvl="1"/>
            <a:r>
              <a:rPr lang="en-US" dirty="0"/>
              <a:t>DDL has CREATE statements</a:t>
            </a:r>
          </a:p>
          <a:p>
            <a:pPr lvl="1"/>
            <a:r>
              <a:rPr lang="en-US" dirty="0"/>
              <a:t>BABEL supports many useful functions</a:t>
            </a:r>
          </a:p>
          <a:p>
            <a:pPr lvl="1"/>
            <a:r>
              <a:rPr lang="en-US" dirty="0"/>
              <a:t>We want both at the same time</a:t>
            </a:r>
          </a:p>
          <a:p>
            <a:r>
              <a:rPr lang="en-US" dirty="0"/>
              <a:t>MySQL syntax has oddities</a:t>
            </a:r>
          </a:p>
          <a:p>
            <a:pPr lvl="1"/>
            <a:r>
              <a:rPr lang="en-US" dirty="0"/>
              <a:t>PRIMARY KEY</a:t>
            </a:r>
          </a:p>
          <a:p>
            <a:pPr lvl="1"/>
            <a:r>
              <a:rPr lang="en-US" dirty="0"/>
              <a:t>SIGNED for INTEGER, </a:t>
            </a:r>
          </a:p>
          <a:p>
            <a:pPr lvl="1"/>
            <a:r>
              <a:rPr lang="en-US" dirty="0"/>
              <a:t>DIV for /,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BEE3D-9709-5243-CF6E-8B34462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C3927CB-5143-C679-CABC-6C97C47A3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44714" r="65151" b="5324"/>
          <a:stretch/>
        </p:blipFill>
        <p:spPr>
          <a:xfrm>
            <a:off x="8813799" y="1715798"/>
            <a:ext cx="2540000" cy="34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3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DB14-AE96-6178-C8A0-09EBDC48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3E8A7-E046-C577-F863-44843994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SQL spec has many undefined behaviors</a:t>
            </a:r>
          </a:p>
          <a:p>
            <a:r>
              <a:rPr lang="en-US" dirty="0"/>
              <a:t>Many dialects don’t even seem to respect the standard</a:t>
            </a:r>
          </a:p>
          <a:p>
            <a:endParaRPr lang="en-US" dirty="0"/>
          </a:p>
          <a:p>
            <a:r>
              <a:rPr lang="en-US" dirty="0"/>
              <a:t>In a streaming system you don’t really want runtime exceptions</a:t>
            </a:r>
          </a:p>
          <a:p>
            <a:r>
              <a:rPr lang="en-US" dirty="0"/>
              <a:t>We prefer a semantics where bad computations return NULL instead</a:t>
            </a:r>
          </a:p>
          <a:p>
            <a:r>
              <a:rPr lang="en-US" dirty="0"/>
              <a:t>Our pipelines are fully deterministic</a:t>
            </a:r>
          </a:p>
          <a:p>
            <a:pPr lvl="1"/>
            <a:r>
              <a:rPr lang="en-US" dirty="0"/>
              <a:t>We do not want to support NOW() or RAND()</a:t>
            </a:r>
          </a:p>
          <a:p>
            <a:pPr lvl="1"/>
            <a:r>
              <a:rPr lang="en-US" dirty="0"/>
              <a:t>These can be transformed into input streams instead, perhaps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77B5-D9D5-DCA1-1A27-E144990B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4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C59C92-1FCB-5F1F-8353-496A6A1B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64" y="5198428"/>
            <a:ext cx="2882450" cy="1443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B0DD8-0A88-D2CE-9880-F5217AEF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91FF-49D7-CED7-DCDC-B447051FE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expressions are evaluated by Calcite</a:t>
            </a:r>
          </a:p>
          <a:p>
            <a:pPr lvl="1"/>
            <a:r>
              <a:rPr lang="en-US" dirty="0"/>
              <a:t>Using a Java-based evaluator </a:t>
            </a:r>
          </a:p>
          <a:p>
            <a:pPr lvl="1"/>
            <a:r>
              <a:rPr lang="en-US" dirty="0"/>
              <a:t>Which depends on the Java type system</a:t>
            </a:r>
          </a:p>
          <a:p>
            <a:pPr lvl="1"/>
            <a:r>
              <a:rPr lang="en-US" dirty="0"/>
              <a:t>So it is difficult to add non-Java datatypes, e.g., UNSIGNED</a:t>
            </a:r>
          </a:p>
          <a:p>
            <a:r>
              <a:rPr lang="en-US" dirty="0"/>
              <a:t>Other expressions are evaluated by the runtime</a:t>
            </a:r>
          </a:p>
          <a:p>
            <a:r>
              <a:rPr lang="en-US" dirty="0"/>
              <a:t>The results should agree</a:t>
            </a:r>
          </a:p>
          <a:p>
            <a:r>
              <a:rPr lang="en-US" dirty="0"/>
              <a:t>The runtime cannot unilaterally choose a semantics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4E1B4-1B2A-DD10-72CB-19AAC4B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BF51-841C-7147-7FB9-D76B57B7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/>
          <a:lstStyle/>
          <a:p>
            <a:r>
              <a:rPr lang="en-US" dirty="0"/>
              <a:t>If you want to know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A9F-F2A3-59EF-123C-80B72B21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565329"/>
            <a:ext cx="11975024" cy="46116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DBSP: Automatic Incremental View Maintenance for Rich Query Languages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Mihai Budiu, Tej Chajed, Frank McSherry, Leonid Ryzhyk, Val Tannen VLDB 2023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(camera-ready will be available next Monday)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1093C-9FD4-A7C4-BA7F-0718F71D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F53CC-6B29-38C5-07F9-AE02B774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24" y="3131127"/>
            <a:ext cx="7492645" cy="34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3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34A1-31D3-11F8-8184-CF21CE5D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Calcite support </a:t>
            </a:r>
            <a:r>
              <a:rPr lang="en-US" b="1" dirty="0"/>
              <a:t>input</a:t>
            </a:r>
            <a:r>
              <a:rPr lang="en-US" dirty="0"/>
              <a:t> SQL dialects?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19B7-DC45-3B1F-868A-D12ECD36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Calcite is amazingly flexible, but not infinitely flexible</a:t>
            </a:r>
          </a:p>
          <a:p>
            <a:r>
              <a:rPr lang="en-US" dirty="0"/>
              <a:t>E.g., in Postgres the DOW function returns 0 for Monday</a:t>
            </a:r>
          </a:p>
          <a:p>
            <a:pPr lvl="1"/>
            <a:r>
              <a:rPr lang="en-US" dirty="0"/>
              <a:t>But in calcite it returns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would be nice if one could specify the “input dialect” in Calcite</a:t>
            </a:r>
          </a:p>
          <a:p>
            <a:pPr lvl="1"/>
            <a:r>
              <a:rPr lang="en-US" dirty="0"/>
              <a:t>Which would choose automatically </a:t>
            </a:r>
          </a:p>
          <a:p>
            <a:pPr lvl="2"/>
            <a:r>
              <a:rPr lang="en-US" dirty="0"/>
              <a:t>The type inference rules</a:t>
            </a:r>
          </a:p>
          <a:p>
            <a:pPr lvl="2"/>
            <a:r>
              <a:rPr lang="en-US" dirty="0"/>
              <a:t>The set of datatypes supported</a:t>
            </a:r>
          </a:p>
          <a:p>
            <a:pPr lvl="2"/>
            <a:r>
              <a:rPr lang="en-US" dirty="0"/>
              <a:t>The expression evaluation rules </a:t>
            </a:r>
          </a:p>
          <a:p>
            <a:pPr lvl="2"/>
            <a:r>
              <a:rPr lang="en-US" dirty="0"/>
              <a:t>The set of functions supported</a:t>
            </a:r>
          </a:p>
          <a:p>
            <a:pPr lvl="1"/>
            <a:r>
              <a:rPr lang="en-US" dirty="0"/>
              <a:t>… to be compatible with the respective dialect</a:t>
            </a:r>
          </a:p>
          <a:p>
            <a:pPr lvl="1"/>
            <a:r>
              <a:rPr lang="en-US" dirty="0"/>
              <a:t>But this may be a monumental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5F2A0-323C-F30A-5CE5-32F791D9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A picture containing text, valley, nature, canyon&#10;&#10;Description automatically generated">
            <a:extLst>
              <a:ext uri="{FF2B5EF4-FFF2-40B4-BE49-F238E27FC236}">
                <a16:creationId xmlns:a16="http://schemas.microsoft.com/office/drawing/2014/main" id="{989E7B9F-89A4-BCF5-A5ED-0618F1BC8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48" y="4174836"/>
            <a:ext cx="3577552" cy="26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7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34E8-1DE2-3948-B390-E19E8C2B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3BE9-1C34-7076-3E93-000BD3E4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825624"/>
            <a:ext cx="11212946" cy="48291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Streaming systems run forever</a:t>
            </a:r>
          </a:p>
          <a:p>
            <a:r>
              <a:rPr lang="en-US" dirty="0"/>
              <a:t>A table is the integral of a stream</a:t>
            </a:r>
          </a:p>
          <a:p>
            <a:r>
              <a:rPr lang="en-US" dirty="0"/>
              <a:t>A transaction is the delta of a database</a:t>
            </a:r>
          </a:p>
          <a:p>
            <a:endParaRPr lang="en-US" dirty="0"/>
          </a:p>
          <a:p>
            <a:r>
              <a:rPr lang="en-US" dirty="0"/>
              <a:t>The right definition of IVM:</a:t>
            </a:r>
            <a:br>
              <a:rPr lang="en-US" dirty="0"/>
            </a:br>
            <a:r>
              <a:rPr lang="en-US" dirty="0"/>
              <a:t>	computing changes to views given changes to tables</a:t>
            </a:r>
          </a:p>
          <a:p>
            <a:r>
              <a:rPr lang="en-US" dirty="0"/>
              <a:t>IVM systems are streaming systems</a:t>
            </a:r>
          </a:p>
          <a:p>
            <a:r>
              <a:rPr lang="en-US" dirty="0"/>
              <a:t>Almost any query has an efficient incremental implementation</a:t>
            </a:r>
          </a:p>
          <a:p>
            <a:pPr lvl="1"/>
            <a:r>
              <a:rPr lang="en-US" dirty="0"/>
              <a:t>The algorithm to </a:t>
            </a:r>
            <a:r>
              <a:rPr lang="en-US" dirty="0" err="1"/>
              <a:t>incrementalize</a:t>
            </a:r>
            <a:r>
              <a:rPr lang="en-US" dirty="0"/>
              <a:t> a given query is plan trivial:</a:t>
            </a:r>
          </a:p>
          <a:p>
            <a:pPr lvl="1"/>
            <a:r>
              <a:rPr lang="en-US" dirty="0"/>
              <a:t>Just incrementalize each primitive operator in the query</a:t>
            </a:r>
          </a:p>
          <a:p>
            <a:pPr lvl="1"/>
            <a:r>
              <a:rPr lang="en-US" dirty="0"/>
              <a:t>(Recursive queries get a bit more complicated. Only a bit.)</a:t>
            </a:r>
          </a:p>
          <a:p>
            <a:pPr lvl="1"/>
            <a:endParaRPr lang="en-US" dirty="0"/>
          </a:p>
          <a:p>
            <a:r>
              <a:rPr lang="en-US" dirty="0"/>
              <a:t>We built all this stuff as O/S</a:t>
            </a:r>
          </a:p>
          <a:p>
            <a:r>
              <a:rPr lang="en-US" dirty="0"/>
              <a:t>If you have a streaming or IVM problem, consider trying DBSP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CE18C-50F2-C07B-251B-3405603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72CF9228-EDE1-0AE3-F023-D8696A276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0" y="1365572"/>
            <a:ext cx="3174636" cy="42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picture containing box, brick, wooden, building material&#10;&#10;Description automatically generated">
            <a:extLst>
              <a:ext uri="{FF2B5EF4-FFF2-40B4-BE49-F238E27FC236}">
                <a16:creationId xmlns:a16="http://schemas.microsoft.com/office/drawing/2014/main" id="{D462D430-E832-9070-1CB4-E26272AA8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22237" b="3454"/>
          <a:stretch/>
        </p:blipFill>
        <p:spPr>
          <a:xfrm>
            <a:off x="3278911" y="433717"/>
            <a:ext cx="5615708" cy="5879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9739E-CB7C-403C-3A50-315E1850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9323-4A0C-CED6-AFC1-D9079E4333E4}"/>
              </a:ext>
            </a:extLst>
          </p:cNvPr>
          <p:cNvSpPr/>
          <p:nvPr/>
        </p:nvSpPr>
        <p:spPr>
          <a:xfrm>
            <a:off x="2944558" y="2020343"/>
            <a:ext cx="3142207" cy="3154710"/>
          </a:xfrm>
          <a:prstGeom prst="rect">
            <a:avLst/>
          </a:prstGeom>
          <a:noFill/>
          <a:scene3d>
            <a:camera prst="isometricLeftDown">
              <a:rot lat="1500001" lon="270000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592A7-4C23-6F36-2A17-0036AC91621C}"/>
              </a:ext>
            </a:extLst>
          </p:cNvPr>
          <p:cNvSpPr/>
          <p:nvPr/>
        </p:nvSpPr>
        <p:spPr>
          <a:xfrm>
            <a:off x="5044284" y="2145118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AA2E3-624E-E29B-90D9-06B986B66B5E}"/>
              </a:ext>
            </a:extLst>
          </p:cNvPr>
          <p:cNvSpPr/>
          <p:nvPr/>
        </p:nvSpPr>
        <p:spPr>
          <a:xfrm>
            <a:off x="5044284" y="2163591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F25493-BB5F-C0FE-AED6-C9F015600BB4}"/>
              </a:ext>
            </a:extLst>
          </p:cNvPr>
          <p:cNvSpPr/>
          <p:nvPr/>
        </p:nvSpPr>
        <p:spPr>
          <a:xfrm>
            <a:off x="3278911" y="797381"/>
            <a:ext cx="5316966" cy="1446550"/>
          </a:xfrm>
          <a:prstGeom prst="rect">
            <a:avLst/>
          </a:prstGeom>
          <a:noFill/>
          <a:scene3d>
            <a:camera prst="isometricOffAxis1Top">
              <a:rot lat="18075715" lon="18392745" rev="3758552"/>
            </a:camera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2208046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3DEF-4A68-48E1-8310-7143BA42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54B-E395-42D5-86D1-E4F8E39F1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57D38-F0B8-4B27-928E-592F054E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1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A746-3B01-4081-9E9F-4581A11C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92882-3BDA-44B0-AB74-D421D11C85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generalizes to operators with multiple inputs or outputs</a:t>
                </a:r>
              </a:p>
              <a:p>
                <a:r>
                  <a:rPr lang="en-US" dirty="0"/>
                  <a:t>E.g., for a binary stream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92882-3BDA-44B0-AB74-D421D11C8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1CDF7-1447-4DDB-AF3D-8DB646B1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1B995-AF6F-4AF0-BB1F-1BF4C7B3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84" y="3429000"/>
            <a:ext cx="3409950" cy="2000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D5550F-60CF-4B07-9AAA-4F164FDD6CED}"/>
              </a:ext>
            </a:extLst>
          </p:cNvPr>
          <p:cNvSpPr/>
          <p:nvPr/>
        </p:nvSpPr>
        <p:spPr>
          <a:xfrm>
            <a:off x="5156947" y="3429000"/>
            <a:ext cx="2158253" cy="2110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654720-273C-4B92-A794-B52B007503FA}"/>
                  </a:ext>
                </a:extLst>
              </p:cNvPr>
              <p:cNvSpPr txBox="1"/>
              <p:nvPr/>
            </p:nvSpPr>
            <p:spPr>
              <a:xfrm>
                <a:off x="7375140" y="3294063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654720-273C-4B92-A794-B52B00750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140" y="3294063"/>
                <a:ext cx="572644" cy="471219"/>
              </a:xfrm>
              <a:prstGeom prst="rect">
                <a:avLst/>
              </a:prstGeom>
              <a:blipFill>
                <a:blip r:embed="rId4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4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7D8-3DC2-414D-A395-037477F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Relational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CD9E-C297-4817-972C-A7AEE739A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3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CREATE VIEW</a:t>
            </a:r>
            <a:r>
              <a:rPr lang="en-US" dirty="0">
                <a:effectLst/>
                <a:latin typeface="Courier New" panose="02070309020205020404" pitchFamily="49" charset="0"/>
              </a:rPr>
              <a:t> V AS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SELECT DISTINCT</a:t>
            </a:r>
            <a:r>
              <a:rPr lang="en-US" dirty="0">
                <a:effectLst/>
                <a:latin typeface="Courier New" panose="02070309020205020404" pitchFamily="49" charset="0"/>
              </a:rPr>
              <a:t> </a:t>
            </a:r>
            <a:r>
              <a:rPr lang="en-US" dirty="0" err="1">
                <a:effectLst/>
                <a:latin typeface="Courier New" panose="02070309020205020404" pitchFamily="49" charset="0"/>
              </a:rPr>
              <a:t>a.x</a:t>
            </a:r>
            <a:r>
              <a:rPr lang="en-US" dirty="0">
                <a:effectLst/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b</a:t>
            </a:r>
            <a:r>
              <a:rPr lang="en-US" dirty="0" err="1">
                <a:effectLst/>
                <a:latin typeface="Courier New" panose="02070309020205020404" pitchFamily="49" charset="0"/>
              </a:rPr>
              <a:t>.y</a:t>
            </a:r>
            <a:r>
              <a:rPr lang="en-US" dirty="0">
                <a:effectLst/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dirty="0">
                <a:effectLst/>
                <a:latin typeface="Courier New" panose="02070309020205020404" pitchFamily="49" charset="0"/>
              </a:rPr>
              <a:t> (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dirty="0">
                <a:effectLst/>
                <a:latin typeface="Courier New" panose="02070309020205020404" pitchFamily="49" charset="0"/>
              </a:rPr>
              <a:t> t1.x , t1.id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dirty="0">
                <a:effectLst/>
                <a:latin typeface="Courier New" panose="02070309020205020404" pitchFamily="49" charset="0"/>
              </a:rPr>
              <a:t> t1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dirty="0">
                <a:effectLst/>
                <a:latin typeface="Courier New" panose="02070309020205020404" pitchFamily="49" charset="0"/>
              </a:rPr>
              <a:t> t1.a &gt; 2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) a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JOIN</a:t>
            </a:r>
            <a:r>
              <a:rPr lang="en-US" dirty="0">
                <a:effectLst/>
                <a:latin typeface="Courier New" panose="02070309020205020404" pitchFamily="49" charset="0"/>
              </a:rPr>
              <a:t> (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dirty="0">
                <a:effectLst/>
                <a:latin typeface="Courier New" panose="02070309020205020404" pitchFamily="49" charset="0"/>
              </a:rPr>
              <a:t> t2.id , t2.y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dirty="0">
                <a:effectLst/>
                <a:latin typeface="Courier New" panose="02070309020205020404" pitchFamily="49" charset="0"/>
              </a:rPr>
              <a:t> t2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dirty="0">
                <a:effectLst/>
                <a:latin typeface="Courier New" panose="02070309020205020404" pitchFamily="49" charset="0"/>
              </a:rPr>
              <a:t> t2.s &gt; 5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) b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ON</a:t>
            </a:r>
            <a:r>
              <a:rPr lang="en-US" dirty="0">
                <a:effectLst/>
                <a:latin typeface="Courier New" panose="02070309020205020404" pitchFamily="49" charset="0"/>
              </a:rPr>
              <a:t> a.id = b.id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2F527-34B3-41ED-96F8-60363F40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2D86C-6C0B-4FC1-8BFC-BB1B3096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07" y="2783526"/>
            <a:ext cx="7512660" cy="1509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81E1C-53EC-4EF9-8F61-262236A47B87}"/>
              </a:ext>
            </a:extLst>
          </p:cNvPr>
          <p:cNvSpPr txBox="1"/>
          <p:nvPr/>
        </p:nvSpPr>
        <p:spPr>
          <a:xfrm>
            <a:off x="5790481" y="4474975"/>
            <a:ext cx="624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Inputs and outputs are collections, not streams</a:t>
            </a:r>
          </a:p>
        </p:txBody>
      </p:sp>
    </p:spTree>
    <p:extLst>
      <p:ext uri="{BB962C8B-B14F-4D97-AF65-F5344CB8AC3E}">
        <p14:creationId xmlns:p14="http://schemas.microsoft.com/office/powerpoint/2010/main" val="623430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0E08-487D-4E27-A10C-E8FE0133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895"/>
            <a:ext cx="10515600" cy="707537"/>
          </a:xfrm>
        </p:spPr>
        <p:txBody>
          <a:bodyPr/>
          <a:lstStyle/>
          <a:p>
            <a:r>
              <a:rPr lang="en-US" dirty="0"/>
              <a:t>Example: Remove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  <a:r>
              <a:rPr lang="en-US" dirty="0"/>
              <a:t>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34312-40BD-4995-A5CC-E7A1264D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3C08B-5659-4714-ACB4-1D678BD1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898432"/>
            <a:ext cx="7512660" cy="1509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4BE7BE-8434-4E7A-9026-98EDCE4B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59" y="2803588"/>
            <a:ext cx="6525725" cy="1250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754931-5216-4FE2-AE16-69066AB9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538" y="4265538"/>
            <a:ext cx="5902203" cy="1132978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63C73705-6291-4CBA-83A3-93EBC98A5AFA}"/>
              </a:ext>
            </a:extLst>
          </p:cNvPr>
          <p:cNvSpPr/>
          <p:nvPr/>
        </p:nvSpPr>
        <p:spPr>
          <a:xfrm>
            <a:off x="5424854" y="2372657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</a:t>
            </a:r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6D31394-7514-4CD7-A642-1709C768C547}"/>
              </a:ext>
            </a:extLst>
          </p:cNvPr>
          <p:cNvSpPr/>
          <p:nvPr/>
        </p:nvSpPr>
        <p:spPr>
          <a:xfrm>
            <a:off x="5424854" y="4054412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ym typeface="Wingdings" panose="05000000000000000000" pitchFamily="2" charset="2"/>
              </a:rPr>
              <a:t></a:t>
            </a:r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DAEBEEF-F15C-4A6A-9374-5FC559F7930B}"/>
              </a:ext>
            </a:extLst>
          </p:cNvPr>
          <p:cNvSpPr/>
          <p:nvPr/>
        </p:nvSpPr>
        <p:spPr>
          <a:xfrm>
            <a:off x="5424854" y="5263748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ym typeface="Wingdings" panose="05000000000000000000" pitchFamily="2" charset="2"/>
              </a:rPr>
              <a:t>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B1F4F0-0D7B-45FD-B696-AE315AB48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823" y="5736333"/>
            <a:ext cx="4937246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9770-798B-4F6A-830A-40B14851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Lift and incrementalize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B7D6C-8AD7-4334-A163-4ED1FF9B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FCFC1-8C65-4C5D-B0D6-79C11A76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74" y="3047755"/>
            <a:ext cx="4949691" cy="1198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A90C4-4A50-4A61-8DAE-1D994EF7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24" y="1577572"/>
            <a:ext cx="4937246" cy="107721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7DFF79A-357C-4331-8842-7ED09E22FE60}"/>
              </a:ext>
            </a:extLst>
          </p:cNvPr>
          <p:cNvSpPr/>
          <p:nvPr/>
        </p:nvSpPr>
        <p:spPr>
          <a:xfrm>
            <a:off x="6179528" y="2705253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1EBBA1B-3BF2-48A7-AE5C-0A41780638B5}"/>
              </a:ext>
            </a:extLst>
          </p:cNvPr>
          <p:cNvSpPr/>
          <p:nvPr/>
        </p:nvSpPr>
        <p:spPr>
          <a:xfrm>
            <a:off x="6179528" y="4243447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BAC70-5E35-4D4B-8674-3606DD9B4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20" y="4782820"/>
            <a:ext cx="6241536" cy="13147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A47AA9-D5CE-440E-80A2-F8CE2E30392D}"/>
              </a:ext>
            </a:extLst>
          </p:cNvPr>
          <p:cNvSpPr txBox="1"/>
          <p:nvPr/>
        </p:nvSpPr>
        <p:spPr>
          <a:xfrm>
            <a:off x="0" y="3192521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Inputs and outputs </a:t>
            </a:r>
            <a:br>
              <a:rPr lang="en-US" sz="2400" dirty="0"/>
            </a:br>
            <a:r>
              <a:rPr lang="en-US" sz="2400" dirty="0"/>
              <a:t>are streams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C36B0-B59E-4E11-A7D0-CE5D22C614B3}"/>
              </a:ext>
            </a:extLst>
          </p:cNvPr>
          <p:cNvSpPr txBox="1"/>
          <p:nvPr/>
        </p:nvSpPr>
        <p:spPr>
          <a:xfrm>
            <a:off x="0" y="4945574"/>
            <a:ext cx="3059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Inputs and outputs </a:t>
            </a:r>
            <a:br>
              <a:rPr lang="en-US" sz="2400" dirty="0"/>
            </a:br>
            <a:r>
              <a:rPr lang="en-US" sz="2400" dirty="0"/>
              <a:t>are streams of </a:t>
            </a:r>
            <a:r>
              <a:rPr lang="en-US" sz="2400" dirty="0">
                <a:solidFill>
                  <a:srgbClr val="FF0000"/>
                </a:solidFill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2513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D7EE-D278-403E-BF69-E5963D80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r>
              <a:rPr lang="en-US" dirty="0"/>
              <a:t>Example: optimize incremental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C91A-08D6-4E45-AC1D-BF6FB982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F0F1D-5E56-49C1-9486-738E7115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73" y="1265896"/>
            <a:ext cx="6241536" cy="131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56B37-95C4-47AB-8618-03D3D8416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8" b="-1"/>
          <a:stretch/>
        </p:blipFill>
        <p:spPr>
          <a:xfrm>
            <a:off x="3220937" y="3193949"/>
            <a:ext cx="5750126" cy="11990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6C6E774-8833-4D97-AA59-7BCCB1E99C28}"/>
              </a:ext>
            </a:extLst>
          </p:cNvPr>
          <p:cNvSpPr/>
          <p:nvPr/>
        </p:nvSpPr>
        <p:spPr>
          <a:xfrm>
            <a:off x="5432181" y="2705253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B0B76-F59A-45DB-81F0-E33FB2493350}"/>
              </a:ext>
            </a:extLst>
          </p:cNvPr>
          <p:cNvSpPr txBox="1"/>
          <p:nvPr/>
        </p:nvSpPr>
        <p:spPr>
          <a:xfrm>
            <a:off x="6884377" y="2673597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rule and linearity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CEC4C-6464-4E39-A27E-48FD242D1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16" y="4974429"/>
            <a:ext cx="7880450" cy="174704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40B3FDBB-6E7C-4E75-B358-A30FC1BC6F8D}"/>
              </a:ext>
            </a:extLst>
          </p:cNvPr>
          <p:cNvSpPr/>
          <p:nvPr/>
        </p:nvSpPr>
        <p:spPr>
          <a:xfrm>
            <a:off x="5432181" y="4469773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80DCC-C5C9-4CFA-B198-42A11315B862}"/>
              </a:ext>
            </a:extLst>
          </p:cNvPr>
          <p:cNvSpPr txBox="1"/>
          <p:nvPr/>
        </p:nvSpPr>
        <p:spPr>
          <a:xfrm>
            <a:off x="6884377" y="4402555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Expand join and distinct</a:t>
            </a:r>
          </a:p>
        </p:txBody>
      </p:sp>
    </p:spTree>
    <p:extLst>
      <p:ext uri="{BB962C8B-B14F-4D97-AF65-F5344CB8AC3E}">
        <p14:creationId xmlns:p14="http://schemas.microsoft.com/office/powerpoint/2010/main" val="28896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568-F67C-4395-914C-027B7B1C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792343"/>
          </a:xfrm>
        </p:spPr>
        <p:txBody>
          <a:bodyPr/>
          <a:lstStyle/>
          <a:p>
            <a:r>
              <a:rPr lang="en-US" dirty="0"/>
              <a:t>A simple streaming language called DBSP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356-E2AD-4226-93F2-9E09F708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3" y="1743890"/>
            <a:ext cx="11293954" cy="5106417"/>
          </a:xfrm>
        </p:spPr>
        <p:txBody>
          <a:bodyPr>
            <a:normAutofit/>
          </a:bodyPr>
          <a:lstStyle/>
          <a:p>
            <a:r>
              <a:rPr lang="en-US" dirty="0"/>
              <a:t>Four (4) operators</a:t>
            </a:r>
          </a:p>
          <a:p>
            <a:r>
              <a:rPr lang="en-US" dirty="0"/>
              <a:t>A new definition of incremental </a:t>
            </a:r>
            <a:br>
              <a:rPr lang="en-US" dirty="0"/>
            </a:br>
            <a:r>
              <a:rPr lang="en-US" dirty="0"/>
              <a:t>computation using DBSP</a:t>
            </a:r>
          </a:p>
          <a:p>
            <a:r>
              <a:rPr lang="en-US" dirty="0"/>
              <a:t>An algorithm converting an </a:t>
            </a:r>
            <a:r>
              <a:rPr lang="en-US" b="1" dirty="0"/>
              <a:t>arbitrary</a:t>
            </a:r>
            <a:r>
              <a:rPr lang="en-US" dirty="0"/>
              <a:t> DBSP </a:t>
            </a:r>
            <a:br>
              <a:rPr lang="en-US" dirty="0"/>
            </a:br>
            <a:r>
              <a:rPr lang="en-US" dirty="0"/>
              <a:t>program to an </a:t>
            </a:r>
            <a:r>
              <a:rPr lang="en-US" b="1" dirty="0"/>
              <a:t>incremental</a:t>
            </a:r>
            <a:r>
              <a:rPr lang="en-US" dirty="0"/>
              <a:t> DBSP program</a:t>
            </a:r>
          </a:p>
          <a:p>
            <a:r>
              <a:rPr lang="en-US" dirty="0"/>
              <a:t>A recipe implementing queries in DBSP</a:t>
            </a:r>
          </a:p>
          <a:p>
            <a:pPr lvl="1"/>
            <a:r>
              <a:rPr lang="en-US" dirty="0"/>
              <a:t>2 operators needed for SQL</a:t>
            </a:r>
          </a:p>
          <a:p>
            <a:pPr lvl="1"/>
            <a:r>
              <a:rPr lang="en-US" dirty="0"/>
              <a:t>2 for recursive queries (not in this talk)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E2F8-40FB-4E95-8535-BA5F7955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9BD55-EE58-4C10-8139-B653A832D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76" y="1670310"/>
            <a:ext cx="4696869" cy="32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4920-3D5D-461E-83D3-65D6D6D6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is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CACA-74EC-4BAC-BEA9-802F89B8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1825624"/>
            <a:ext cx="11806178" cy="4944827"/>
          </a:xfrm>
        </p:spPr>
        <p:txBody>
          <a:bodyPr>
            <a:normAutofit/>
          </a:bodyPr>
          <a:lstStyle/>
          <a:p>
            <a:r>
              <a:rPr lang="en-US" dirty="0"/>
              <a:t>It can model a rich class of database queries:</a:t>
            </a:r>
          </a:p>
          <a:p>
            <a:pPr lvl="1"/>
            <a:r>
              <a:rPr lang="en-US" dirty="0"/>
              <a:t>Relational (select, project, join, union, difference)</a:t>
            </a:r>
          </a:p>
          <a:p>
            <a:pPr lvl="1"/>
            <a:r>
              <a:rPr lang="en-US" dirty="0"/>
              <a:t>Computations on sets, bags, multisets</a:t>
            </a:r>
          </a:p>
          <a:p>
            <a:pPr lvl="1"/>
            <a:r>
              <a:rPr lang="en-US" dirty="0"/>
              <a:t>Nested relations (group-by, unnest)</a:t>
            </a:r>
          </a:p>
          <a:p>
            <a:pPr lvl="1"/>
            <a:r>
              <a:rPr lang="en-US" dirty="0"/>
              <a:t>Aggregation</a:t>
            </a:r>
          </a:p>
          <a:p>
            <a:pPr lvl="1"/>
            <a:r>
              <a:rPr lang="en-US" dirty="0"/>
              <a:t>Recursion (</a:t>
            </a:r>
            <a:r>
              <a:rPr lang="en-US" b="1" dirty="0"/>
              <a:t>monotonic and non-monotonic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Stratified negation</a:t>
            </a:r>
            <a:endParaRPr lang="en-US" dirty="0"/>
          </a:p>
          <a:p>
            <a:pPr lvl="1"/>
            <a:r>
              <a:rPr lang="en-US" b="1" dirty="0"/>
              <a:t>Streaming computations (joins, window aggregates)</a:t>
            </a:r>
          </a:p>
          <a:p>
            <a:pPr lvl="1"/>
            <a:r>
              <a:rPr lang="en-US" dirty="0"/>
              <a:t>More?</a:t>
            </a:r>
          </a:p>
          <a:p>
            <a:r>
              <a:rPr lang="en-US" dirty="0"/>
              <a:t>Corollary: we get automatically incremental evaluation for all these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3F83D-404B-4C65-A594-548305A6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31A0B-A8B5-4025-9F7D-10F13AF13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94" y="41641"/>
            <a:ext cx="3636663" cy="410942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5092F1BB-6485-40DC-8BAB-A652A8454A58}"/>
              </a:ext>
            </a:extLst>
          </p:cNvPr>
          <p:cNvSpPr/>
          <p:nvPr/>
        </p:nvSpPr>
        <p:spPr>
          <a:xfrm>
            <a:off x="7068312" y="2235708"/>
            <a:ext cx="260604" cy="1540764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F03B3-7D76-4713-82BE-B64FD60DA3AD}"/>
              </a:ext>
            </a:extLst>
          </p:cNvPr>
          <p:cNvSpPr txBox="1"/>
          <p:nvPr/>
        </p:nvSpPr>
        <p:spPr>
          <a:xfrm>
            <a:off x="7278623" y="2721021"/>
            <a:ext cx="854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25EBF06-F1BA-4E81-9E5C-A8BCB025BC3F}"/>
              </a:ext>
            </a:extLst>
          </p:cNvPr>
          <p:cNvSpPr/>
          <p:nvPr/>
        </p:nvSpPr>
        <p:spPr>
          <a:xfrm>
            <a:off x="7068312" y="3850816"/>
            <a:ext cx="260604" cy="853772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183B9-E1FA-4ED8-9191-B5FDA39B35BB}"/>
              </a:ext>
            </a:extLst>
          </p:cNvPr>
          <p:cNvSpPr txBox="1"/>
          <p:nvPr/>
        </p:nvSpPr>
        <p:spPr>
          <a:xfrm>
            <a:off x="7237475" y="3969397"/>
            <a:ext cx="1751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Datalog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8577C-5F98-4F76-8511-9035962436AA}"/>
              </a:ext>
            </a:extLst>
          </p:cNvPr>
          <p:cNvSpPr txBox="1"/>
          <p:nvPr/>
        </p:nvSpPr>
        <p:spPr>
          <a:xfrm>
            <a:off x="7624455" y="4554172"/>
            <a:ext cx="1751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CQL</a:t>
            </a:r>
          </a:p>
        </p:txBody>
      </p:sp>
    </p:spTree>
    <p:extLst>
      <p:ext uri="{BB962C8B-B14F-4D97-AF65-F5344CB8AC3E}">
        <p14:creationId xmlns:p14="http://schemas.microsoft.com/office/powerpoint/2010/main" val="422778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8E0-B9A3-4007-B5A9-B9F8C8DF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26C7-2EE1-4369-B97F-2817E45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772" y="2971800"/>
                <a:ext cx="10892028" cy="36530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Infinite vectors  </a:t>
                </a:r>
              </a:p>
              <a:p>
                <a:r>
                  <a:rPr lang="en-US" dirty="0"/>
                  <a:t>                                        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0" dirty="0"/>
                  <a:t>= streams with elements of type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+, - operations and a 0 (zero)</a:t>
                </a:r>
                <a:endParaRPr lang="en-US" b="0" dirty="0"/>
              </a:p>
            </p:txBody>
          </p:sp>
        </mc:Choice>
        <mc:Fallback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772" y="2971800"/>
                <a:ext cx="10892028" cy="3653028"/>
              </a:xfrm>
              <a:blipFill>
                <a:blip r:embed="rId2"/>
                <a:stretch>
                  <a:fillRect l="-1007" t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AE4048A-AEF5-45A4-A39F-AD49B9AC2D27}"/>
              </a:ext>
            </a:extLst>
          </p:cNvPr>
          <p:cNvGrpSpPr/>
          <p:nvPr/>
        </p:nvGrpSpPr>
        <p:grpSpPr>
          <a:xfrm>
            <a:off x="802375" y="3538574"/>
            <a:ext cx="3148312" cy="369332"/>
            <a:chOff x="2558005" y="365125"/>
            <a:chExt cx="3148312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9DEE-E9A7-46DC-A87F-8D40F8FFF89B}"/>
                </a:ext>
              </a:extLst>
            </p:cNvPr>
            <p:cNvSpPr txBox="1"/>
            <p:nvPr/>
          </p:nvSpPr>
          <p:spPr>
            <a:xfrm>
              <a:off x="2558005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B1F9AD-5877-45F6-BBBE-74636EEAAD71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75D91-159B-40B6-93CF-9640B0F19DBA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08AE87-8689-45E1-9601-DA3B5B7E0D09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4944C-A295-449C-B570-F19FA19F409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D27172-0626-43ED-95A5-74A089D7F0F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D0F119-3844-4869-BC98-F66D4746C5AF}"/>
                </a:ext>
              </a:extLst>
            </p:cNvPr>
            <p:cNvSpPr txBox="1"/>
            <p:nvPr/>
          </p:nvSpPr>
          <p:spPr>
            <a:xfrm>
              <a:off x="4919239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09EBC4-EBA4-495A-89BD-6E21C17AF845}"/>
                </a:ext>
              </a:extLst>
            </p:cNvPr>
            <p:cNvSpPr txBox="1"/>
            <p:nvPr/>
          </p:nvSpPr>
          <p:spPr>
            <a:xfrm>
              <a:off x="5312778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pic>
        <p:nvPicPr>
          <p:cNvPr id="6" name="Picture 5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4A9532E1-22B6-47EE-6919-C72BFE3E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02" y="1116873"/>
            <a:ext cx="3329897" cy="4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1867-328A-48EB-8038-9A2E92FC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E03C-94B0-EFAE-27C5-50D8C26F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4626069"/>
          </a:xfrm>
        </p:spPr>
        <p:txBody>
          <a:bodyPr/>
          <a:lstStyle/>
          <a:p>
            <a:r>
              <a:rPr lang="en-US" dirty="0"/>
              <a:t>Arrows = streams</a:t>
            </a:r>
          </a:p>
          <a:p>
            <a:r>
              <a:rPr lang="en-US" dirty="0"/>
              <a:t> boxes =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BF77-85B3-4F44-A59A-2F95C3DE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/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883F5-6F7E-4A70-B38E-61E60CA999BB}"/>
              </a:ext>
            </a:extLst>
          </p:cNvPr>
          <p:cNvCxnSpPr>
            <a:cxnSpLocks/>
          </p:cNvCxnSpPr>
          <p:nvPr/>
        </p:nvCxnSpPr>
        <p:spPr>
          <a:xfrm>
            <a:off x="5238153" y="287181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EE5E94-C2DB-4193-964D-E50FCF409697}"/>
              </a:ext>
            </a:extLst>
          </p:cNvPr>
          <p:cNvCxnSpPr>
            <a:cxnSpLocks/>
          </p:cNvCxnSpPr>
          <p:nvPr/>
        </p:nvCxnSpPr>
        <p:spPr>
          <a:xfrm>
            <a:off x="6277187" y="2866263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/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9142AF-B55A-4C80-A474-90A4CF551EF5}"/>
              </a:ext>
            </a:extLst>
          </p:cNvPr>
          <p:cNvCxnSpPr>
            <a:cxnSpLocks/>
          </p:cNvCxnSpPr>
          <p:nvPr/>
        </p:nvCxnSpPr>
        <p:spPr>
          <a:xfrm>
            <a:off x="5039776" y="3986602"/>
            <a:ext cx="544234" cy="16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1CD2BF-483A-4568-9A6E-7C88F6FC9D5D}"/>
              </a:ext>
            </a:extLst>
          </p:cNvPr>
          <p:cNvCxnSpPr>
            <a:cxnSpLocks/>
          </p:cNvCxnSpPr>
          <p:nvPr/>
        </p:nvCxnSpPr>
        <p:spPr>
          <a:xfrm>
            <a:off x="6316376" y="4254371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B95FC6-15F5-4B78-BCDF-2A5DF0C8058A}"/>
              </a:ext>
            </a:extLst>
          </p:cNvPr>
          <p:cNvCxnSpPr>
            <a:cxnSpLocks/>
          </p:cNvCxnSpPr>
          <p:nvPr/>
        </p:nvCxnSpPr>
        <p:spPr>
          <a:xfrm flipV="1">
            <a:off x="5039776" y="4356111"/>
            <a:ext cx="544234" cy="10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F01F9-670F-484A-A76F-8313DA0F11A7}"/>
              </a:ext>
            </a:extLst>
          </p:cNvPr>
          <p:cNvGrpSpPr/>
          <p:nvPr/>
        </p:nvGrpSpPr>
        <p:grpSpPr>
          <a:xfrm>
            <a:off x="3719184" y="2681597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22DFC6-98A1-4DC3-B020-EF4AE4370898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3204F3-DA61-41C8-938F-00B365CE6F8B}"/>
              </a:ext>
            </a:extLst>
          </p:cNvPr>
          <p:cNvGrpSpPr/>
          <p:nvPr/>
        </p:nvGrpSpPr>
        <p:grpSpPr>
          <a:xfrm>
            <a:off x="6710433" y="2692696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71CA4B-37ED-4FE6-AF39-B062D51BB0A6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AD76D0-01B7-4796-BC0C-16A44EA05F13}"/>
              </a:ext>
            </a:extLst>
          </p:cNvPr>
          <p:cNvGrpSpPr/>
          <p:nvPr/>
        </p:nvGrpSpPr>
        <p:grpSpPr>
          <a:xfrm>
            <a:off x="3571031" y="3838601"/>
            <a:ext cx="1574156" cy="369332"/>
            <a:chOff x="3345083" y="365125"/>
            <a:chExt cx="1574156" cy="369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8D0900-4750-4C50-81E4-1774EE7903C7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259A94-4810-47DF-BDDD-C516D6523F57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3E703C-EED0-4DF5-99AC-86FCD13618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75804B-8C47-4AE7-901E-6E27F406705C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07F241-54F5-4A47-81BB-73B5B33D8DD8}"/>
              </a:ext>
            </a:extLst>
          </p:cNvPr>
          <p:cNvGrpSpPr/>
          <p:nvPr/>
        </p:nvGrpSpPr>
        <p:grpSpPr>
          <a:xfrm>
            <a:off x="3571031" y="4333488"/>
            <a:ext cx="1574156" cy="369332"/>
            <a:chOff x="3345083" y="365125"/>
            <a:chExt cx="1574156" cy="3693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7CE42C-6035-4AA1-B95A-BE2792981144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D6FC06-4C31-4924-96DD-9E2D37F6C1F2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A20EC7-6637-4F5B-9BA7-FD00EE2BB9A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A85234-E7D0-4AF4-BA82-6B85CB5F732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3779A1-0F69-4A9F-97B4-1F62D7838FEB}"/>
              </a:ext>
            </a:extLst>
          </p:cNvPr>
          <p:cNvGrpSpPr/>
          <p:nvPr/>
        </p:nvGrpSpPr>
        <p:grpSpPr>
          <a:xfrm>
            <a:off x="6770478" y="4090310"/>
            <a:ext cx="1574156" cy="369332"/>
            <a:chOff x="3345083" y="365125"/>
            <a:chExt cx="1574156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691474-251C-4838-A11B-52237A00879B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84AE6F-0A7E-48E0-B7E6-19C1EBBBB4D0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43B81-636B-4560-A3A4-1CF4B140F72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51ED942-C99D-4945-9547-ABE0A3C9580E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8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4042-7CD9-4DA6-9C80-F37EEAA1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pic>
        <p:nvPicPr>
          <p:cNvPr id="6" name="Content Placeholder 5" descr="A picture containing sport, barbell&#10;&#10;Description automatically generated">
            <a:extLst>
              <a:ext uri="{FF2B5EF4-FFF2-40B4-BE49-F238E27FC236}">
                <a16:creationId xmlns:a16="http://schemas.microsoft.com/office/drawing/2014/main" id="{6DC7E63B-8911-4657-B89E-C2D57BFD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4593" y="204499"/>
            <a:ext cx="4469740" cy="2972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0C77-3845-4544-BB39-E5063105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733" y="3681124"/>
                <a:ext cx="10515600" cy="27456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Convert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into a stream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" y="3681124"/>
                <a:ext cx="10515600" cy="2745605"/>
              </a:xfrm>
              <a:prstGeom prst="rect">
                <a:avLst/>
              </a:prstGeom>
              <a:blipFill>
                <a:blip r:embed="rId4"/>
                <a:stretch>
                  <a:fillRect l="-1159" t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/>
              <p:nvPr/>
            </p:nvSpPr>
            <p:spPr>
              <a:xfrm>
                <a:off x="4995602" y="461532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02" y="4615323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F60865-444E-49E6-BFD2-14FFCD3495B0}"/>
              </a:ext>
            </a:extLst>
          </p:cNvPr>
          <p:cNvCxnSpPr>
            <a:cxnSpLocks/>
          </p:cNvCxnSpPr>
          <p:nvPr/>
        </p:nvCxnSpPr>
        <p:spPr>
          <a:xfrm>
            <a:off x="4688934" y="4873556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25E06-D852-49A7-B2CE-602813C14299}"/>
              </a:ext>
            </a:extLst>
          </p:cNvPr>
          <p:cNvCxnSpPr>
            <a:cxnSpLocks/>
          </p:cNvCxnSpPr>
          <p:nvPr/>
        </p:nvCxnSpPr>
        <p:spPr>
          <a:xfrm>
            <a:off x="5727968" y="4868007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71CF15-01BE-448F-B87F-AEF348C270C0}"/>
              </a:ext>
            </a:extLst>
          </p:cNvPr>
          <p:cNvGrpSpPr/>
          <p:nvPr/>
        </p:nvGrpSpPr>
        <p:grpSpPr>
          <a:xfrm>
            <a:off x="3134944" y="4691788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734C5-42AD-42C9-B439-D888C4CA815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0F1514-CAFB-4FD4-B3E9-24B83FDA96BF}"/>
              </a:ext>
            </a:extLst>
          </p:cNvPr>
          <p:cNvGrpSpPr/>
          <p:nvPr/>
        </p:nvGrpSpPr>
        <p:grpSpPr>
          <a:xfrm>
            <a:off x="6156500" y="4691788"/>
            <a:ext cx="2077001" cy="369332"/>
            <a:chOff x="2558005" y="362473"/>
            <a:chExt cx="20770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/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62" r="-12371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/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62" r="-11340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/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62" r="-9278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D9A98-059C-461E-BC99-F6F7D98496D5}"/>
                </a:ext>
              </a:extLst>
            </p:cNvPr>
            <p:cNvSpPr txBox="1"/>
            <p:nvPr/>
          </p:nvSpPr>
          <p:spPr>
            <a:xfrm>
              <a:off x="4291642" y="362473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22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37517</TotalTime>
  <Words>2213</Words>
  <Application>Microsoft Office PowerPoint</Application>
  <PresentationFormat>Widescreen</PresentationFormat>
  <Paragraphs>590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Building a streaming incremental view maintenance engine with Calcite</vt:lpstr>
      <vt:lpstr>What is incremental computation?</vt:lpstr>
      <vt:lpstr>Outline</vt:lpstr>
      <vt:lpstr>If you want to know more</vt:lpstr>
      <vt:lpstr>A simple streaming language called DBSP</vt:lpstr>
      <vt:lpstr>DBSP is powerful</vt:lpstr>
      <vt:lpstr>Streams</vt:lpstr>
      <vt:lpstr>Stream operators</vt:lpstr>
      <vt:lpstr>Lifting</vt:lpstr>
      <vt:lpstr>Chaining operators into circuits</vt:lpstr>
      <vt:lpstr>Delay (z^(-1) )</vt:lpstr>
      <vt:lpstr>Computing deltas</vt:lpstr>
      <vt:lpstr>Integration</vt:lpstr>
      <vt:lpstr>D and I are inverses</vt:lpstr>
      <vt:lpstr>All databases are streaming databases!</vt:lpstr>
      <vt:lpstr>Views</vt:lpstr>
      <vt:lpstr>Incremental view maintenance of view V</vt:lpstr>
      <vt:lpstr>Incremental queries are streaming systems</vt:lpstr>
      <vt:lpstr>Linear operators: Q(a+b) = Q(a) + Q(b)</vt:lpstr>
      <vt:lpstr>Example linear query</vt:lpstr>
      <vt:lpstr>The chain rule (structural recursion)</vt:lpstr>
      <vt:lpstr>Let’s apply this to a DB</vt:lpstr>
      <vt:lpstr>Z-sets (also called Z-relations)</vt:lpstr>
      <vt:lpstr>The distinct operator</vt:lpstr>
      <vt:lpstr>Relational algebra using Z-set operations </vt:lpstr>
      <vt:lpstr>Bilinear operators</vt:lpstr>
      <vt:lpstr>Outline</vt:lpstr>
      <vt:lpstr>DBSP Library</vt:lpstr>
      <vt:lpstr>Nexmark queries benchmark</vt:lpstr>
      <vt:lpstr>SQL to DBSP compiler</vt:lpstr>
      <vt:lpstr>Streaming systems in SQL</vt:lpstr>
      <vt:lpstr>Compilation workflow</vt:lpstr>
      <vt:lpstr>Status</vt:lpstr>
      <vt:lpstr>Calcite Plan Optimizations</vt:lpstr>
      <vt:lpstr>Testing</vt:lpstr>
      <vt:lpstr>The failing tests in sqllogictest</vt:lpstr>
      <vt:lpstr>SQL Syntax</vt:lpstr>
      <vt:lpstr>SQL Semantics</vt:lpstr>
      <vt:lpstr>Static and dynamic semantics</vt:lpstr>
      <vt:lpstr>Should Calcite support input SQL dialects?</vt:lpstr>
      <vt:lpstr>Summary</vt:lpstr>
      <vt:lpstr>PowerPoint Presentation</vt:lpstr>
      <vt:lpstr>Extra slides</vt:lpstr>
      <vt:lpstr>Multiple inputs</vt:lpstr>
      <vt:lpstr>Complex Relational Example</vt:lpstr>
      <vt:lpstr>Example: Remove distinct calls</vt:lpstr>
      <vt:lpstr>Example: Lift and incrementalize</vt:lpstr>
      <vt:lpstr>Example: optimize incremental circuit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DBSP Databases as signal processors (a formal model of Differential Datalog)</dc:title>
  <dc:creator>Mihai Budiu</dc:creator>
  <cp:lastModifiedBy>Mihai Budiu</cp:lastModifiedBy>
  <cp:revision>15</cp:revision>
  <dcterms:created xsi:type="dcterms:W3CDTF">2021-06-30T23:48:55Z</dcterms:created>
  <dcterms:modified xsi:type="dcterms:W3CDTF">2023-03-15T18:12:01Z</dcterms:modified>
</cp:coreProperties>
</file>